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1"/>
  </p:notesMasterIdLst>
  <p:sldIdLst>
    <p:sldId id="344" r:id="rId3"/>
    <p:sldId id="354" r:id="rId4"/>
    <p:sldId id="364" r:id="rId5"/>
    <p:sldId id="363" r:id="rId6"/>
    <p:sldId id="367" r:id="rId7"/>
    <p:sldId id="369" r:id="rId8"/>
    <p:sldId id="358" r:id="rId9"/>
    <p:sldId id="352" r:id="rId10"/>
  </p:sldIdLst>
  <p:sldSz cx="9144000" cy="6858000" type="screen4x3"/>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7ABE"/>
    <a:srgbClr val="FF9627"/>
    <a:srgbClr val="FFFF00"/>
    <a:srgbClr val="283B80"/>
    <a:srgbClr val="D60093"/>
    <a:srgbClr val="182C6F"/>
    <a:srgbClr val="FCFCFC"/>
    <a:srgbClr val="003399"/>
    <a:srgbClr val="000064"/>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2B9DA4-C947-4305-B867-A48377688B8B}" v="139" dt="2021-12-09T22:11:36.2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06" autoAdjust="0"/>
    <p:restoredTop sz="54990" autoAdjust="0"/>
  </p:normalViewPr>
  <p:slideViewPr>
    <p:cSldViewPr snapToGrid="0" snapToObjects="1">
      <p:cViewPr varScale="1">
        <p:scale>
          <a:sx n="36" d="100"/>
          <a:sy n="36" d="100"/>
        </p:scale>
        <p:origin x="2252" y="4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y Perlmutter" userId="50a6ecda-f3cd-41a4-820c-672e06b7cff4" providerId="ADAL" clId="{692B9DA4-C947-4305-B867-A48377688B8B}"/>
    <pc:docChg chg="undo custSel addSld delSld modSld">
      <pc:chgData name="Amy Perlmutter" userId="50a6ecda-f3cd-41a4-820c-672e06b7cff4" providerId="ADAL" clId="{692B9DA4-C947-4305-B867-A48377688B8B}" dt="2021-12-09T22:11:54.914" v="783" actId="1076"/>
      <pc:docMkLst>
        <pc:docMk/>
      </pc:docMkLst>
      <pc:sldChg chg="modSp mod modNotesTx">
        <pc:chgData name="Amy Perlmutter" userId="50a6ecda-f3cd-41a4-820c-672e06b7cff4" providerId="ADAL" clId="{692B9DA4-C947-4305-B867-A48377688B8B}" dt="2021-12-09T21:17:07.841" v="4"/>
        <pc:sldMkLst>
          <pc:docMk/>
          <pc:sldMk cId="3328551297" sldId="344"/>
        </pc:sldMkLst>
        <pc:spChg chg="mod">
          <ac:chgData name="Amy Perlmutter" userId="50a6ecda-f3cd-41a4-820c-672e06b7cff4" providerId="ADAL" clId="{692B9DA4-C947-4305-B867-A48377688B8B}" dt="2021-12-09T21:16:50.349" v="2"/>
          <ac:spMkLst>
            <pc:docMk/>
            <pc:sldMk cId="3328551297" sldId="344"/>
            <ac:spMk id="2" creationId="{093D13B7-8E9E-42BB-8F4D-0CCE26455008}"/>
          </ac:spMkLst>
        </pc:spChg>
        <pc:spChg chg="mod">
          <ac:chgData name="Amy Perlmutter" userId="50a6ecda-f3cd-41a4-820c-672e06b7cff4" providerId="ADAL" clId="{692B9DA4-C947-4305-B867-A48377688B8B}" dt="2021-12-09T21:16:59.682" v="3"/>
          <ac:spMkLst>
            <pc:docMk/>
            <pc:sldMk cId="3328551297" sldId="344"/>
            <ac:spMk id="4" creationId="{67E68F0C-9294-4437-854A-A402A9D71198}"/>
          </ac:spMkLst>
        </pc:spChg>
      </pc:sldChg>
      <pc:sldChg chg="modSp mod delCm modNotesTx">
        <pc:chgData name="Amy Perlmutter" userId="50a6ecda-f3cd-41a4-820c-672e06b7cff4" providerId="ADAL" clId="{692B9DA4-C947-4305-B867-A48377688B8B}" dt="2021-12-09T22:11:54.914" v="783" actId="1076"/>
        <pc:sldMkLst>
          <pc:docMk/>
          <pc:sldMk cId="2449235210" sldId="354"/>
        </pc:sldMkLst>
        <pc:spChg chg="mod">
          <ac:chgData name="Amy Perlmutter" userId="50a6ecda-f3cd-41a4-820c-672e06b7cff4" providerId="ADAL" clId="{692B9DA4-C947-4305-B867-A48377688B8B}" dt="2021-12-09T21:19:26.806" v="16" actId="27636"/>
          <ac:spMkLst>
            <pc:docMk/>
            <pc:sldMk cId="2449235210" sldId="354"/>
            <ac:spMk id="2" creationId="{D48036EE-1E90-4BF1-B5BF-4699F17A5255}"/>
          </ac:spMkLst>
        </pc:spChg>
        <pc:spChg chg="mod">
          <ac:chgData name="Amy Perlmutter" userId="50a6ecda-f3cd-41a4-820c-672e06b7cff4" providerId="ADAL" clId="{692B9DA4-C947-4305-B867-A48377688B8B}" dt="2021-12-09T21:19:07.034" v="13" actId="1076"/>
          <ac:spMkLst>
            <pc:docMk/>
            <pc:sldMk cId="2449235210" sldId="354"/>
            <ac:spMk id="16" creationId="{53EC76EC-556A-404A-890A-859BA719A22C}"/>
          </ac:spMkLst>
        </pc:spChg>
        <pc:spChg chg="mod">
          <ac:chgData name="Amy Perlmutter" userId="50a6ecda-f3cd-41a4-820c-672e06b7cff4" providerId="ADAL" clId="{692B9DA4-C947-4305-B867-A48377688B8B}" dt="2021-12-09T22:11:54.914" v="783" actId="1076"/>
          <ac:spMkLst>
            <pc:docMk/>
            <pc:sldMk cId="2449235210" sldId="354"/>
            <ac:spMk id="17" creationId="{EA392E11-753E-4E0B-96A4-EF021A56A7F3}"/>
          </ac:spMkLst>
        </pc:spChg>
        <pc:spChg chg="mod">
          <ac:chgData name="Amy Perlmutter" userId="50a6ecda-f3cd-41a4-820c-672e06b7cff4" providerId="ADAL" clId="{692B9DA4-C947-4305-B867-A48377688B8B}" dt="2021-12-09T22:11:51.160" v="781" actId="1076"/>
          <ac:spMkLst>
            <pc:docMk/>
            <pc:sldMk cId="2449235210" sldId="354"/>
            <ac:spMk id="18" creationId="{3A2D1DB4-8916-41AC-9BC6-4C01B9D1F569}"/>
          </ac:spMkLst>
        </pc:spChg>
        <pc:spChg chg="mod">
          <ac:chgData name="Amy Perlmutter" userId="50a6ecda-f3cd-41a4-820c-672e06b7cff4" providerId="ADAL" clId="{692B9DA4-C947-4305-B867-A48377688B8B}" dt="2021-12-09T22:11:48.453" v="780" actId="1076"/>
          <ac:spMkLst>
            <pc:docMk/>
            <pc:sldMk cId="2449235210" sldId="354"/>
            <ac:spMk id="19" creationId="{9F641B9C-F050-466F-8046-DC98CEBA5E54}"/>
          </ac:spMkLst>
        </pc:spChg>
        <pc:spChg chg="mod">
          <ac:chgData name="Amy Perlmutter" userId="50a6ecda-f3cd-41a4-820c-672e06b7cff4" providerId="ADAL" clId="{692B9DA4-C947-4305-B867-A48377688B8B}" dt="2021-12-09T22:11:46.566" v="779" actId="1076"/>
          <ac:spMkLst>
            <pc:docMk/>
            <pc:sldMk cId="2449235210" sldId="354"/>
            <ac:spMk id="21" creationId="{10C06BF4-F002-4DF3-BD39-3D113BC5173B}"/>
          </ac:spMkLst>
        </pc:spChg>
        <pc:spChg chg="mod">
          <ac:chgData name="Amy Perlmutter" userId="50a6ecda-f3cd-41a4-820c-672e06b7cff4" providerId="ADAL" clId="{692B9DA4-C947-4305-B867-A48377688B8B}" dt="2021-12-09T21:21:23.802" v="91" actId="1076"/>
          <ac:spMkLst>
            <pc:docMk/>
            <pc:sldMk cId="2449235210" sldId="354"/>
            <ac:spMk id="30" creationId="{3F00F544-9521-480C-9F7F-ADCDF452BB36}"/>
          </ac:spMkLst>
        </pc:spChg>
      </pc:sldChg>
      <pc:sldChg chg="del">
        <pc:chgData name="Amy Perlmutter" userId="50a6ecda-f3cd-41a4-820c-672e06b7cff4" providerId="ADAL" clId="{692B9DA4-C947-4305-B867-A48377688B8B}" dt="2021-12-09T21:21:43.768" v="92" actId="47"/>
        <pc:sldMkLst>
          <pc:docMk/>
          <pc:sldMk cId="4144916702" sldId="357"/>
        </pc:sldMkLst>
      </pc:sldChg>
      <pc:sldChg chg="addSp delSp modSp new mod modAnim modNotesTx">
        <pc:chgData name="Amy Perlmutter" userId="50a6ecda-f3cd-41a4-820c-672e06b7cff4" providerId="ADAL" clId="{692B9DA4-C947-4305-B867-A48377688B8B}" dt="2021-12-09T22:11:13.140" v="778" actId="962"/>
        <pc:sldMkLst>
          <pc:docMk/>
          <pc:sldMk cId="759224416" sldId="358"/>
        </pc:sldMkLst>
        <pc:spChg chg="mod">
          <ac:chgData name="Amy Perlmutter" userId="50a6ecda-f3cd-41a4-820c-672e06b7cff4" providerId="ADAL" clId="{692B9DA4-C947-4305-B867-A48377688B8B}" dt="2021-12-09T21:56:33.820" v="458"/>
          <ac:spMkLst>
            <pc:docMk/>
            <pc:sldMk cId="759224416" sldId="358"/>
            <ac:spMk id="2" creationId="{12BD9632-EE77-40D7-A7C1-888444F95112}"/>
          </ac:spMkLst>
        </pc:spChg>
        <pc:spChg chg="add mod">
          <ac:chgData name="Amy Perlmutter" userId="50a6ecda-f3cd-41a4-820c-672e06b7cff4" providerId="ADAL" clId="{692B9DA4-C947-4305-B867-A48377688B8B}" dt="2021-12-09T22:07:29.305" v="625" actId="1076"/>
          <ac:spMkLst>
            <pc:docMk/>
            <pc:sldMk cId="759224416" sldId="358"/>
            <ac:spMk id="4" creationId="{6989B296-F3FF-48B7-B130-A8858467FCF8}"/>
          </ac:spMkLst>
        </pc:spChg>
        <pc:spChg chg="add mod">
          <ac:chgData name="Amy Perlmutter" userId="50a6ecda-f3cd-41a4-820c-672e06b7cff4" providerId="ADAL" clId="{692B9DA4-C947-4305-B867-A48377688B8B}" dt="2021-12-09T22:07:19.165" v="622" actId="1076"/>
          <ac:spMkLst>
            <pc:docMk/>
            <pc:sldMk cId="759224416" sldId="358"/>
            <ac:spMk id="5" creationId="{683FDF69-68A7-40C8-AE26-17EE95CD7236}"/>
          </ac:spMkLst>
        </pc:spChg>
        <pc:spChg chg="add mod">
          <ac:chgData name="Amy Perlmutter" userId="50a6ecda-f3cd-41a4-820c-672e06b7cff4" providerId="ADAL" clId="{692B9DA4-C947-4305-B867-A48377688B8B}" dt="2021-12-09T22:07:24.131" v="623" actId="1076"/>
          <ac:spMkLst>
            <pc:docMk/>
            <pc:sldMk cId="759224416" sldId="358"/>
            <ac:spMk id="6" creationId="{B6CBD766-50DC-4536-A908-E8F7BF19AA54}"/>
          </ac:spMkLst>
        </pc:spChg>
        <pc:spChg chg="add mod">
          <ac:chgData name="Amy Perlmutter" userId="50a6ecda-f3cd-41a4-820c-672e06b7cff4" providerId="ADAL" clId="{692B9DA4-C947-4305-B867-A48377688B8B}" dt="2021-12-09T22:07:26.616" v="624" actId="1076"/>
          <ac:spMkLst>
            <pc:docMk/>
            <pc:sldMk cId="759224416" sldId="358"/>
            <ac:spMk id="7" creationId="{D621F9ED-C0C0-4AC8-875C-332F0B520FFB}"/>
          </ac:spMkLst>
        </pc:spChg>
        <pc:spChg chg="add del mod">
          <ac:chgData name="Amy Perlmutter" userId="50a6ecda-f3cd-41a4-820c-672e06b7cff4" providerId="ADAL" clId="{692B9DA4-C947-4305-B867-A48377688B8B}" dt="2021-12-09T22:01:19.294" v="538" actId="478"/>
          <ac:spMkLst>
            <pc:docMk/>
            <pc:sldMk cId="759224416" sldId="358"/>
            <ac:spMk id="8" creationId="{A5068C2F-256B-47E6-BC31-31FAFE14918A}"/>
          </ac:spMkLst>
        </pc:spChg>
        <pc:spChg chg="add mod">
          <ac:chgData name="Amy Perlmutter" userId="50a6ecda-f3cd-41a4-820c-672e06b7cff4" providerId="ADAL" clId="{692B9DA4-C947-4305-B867-A48377688B8B}" dt="2021-12-09T22:10:19.264" v="722" actId="962"/>
          <ac:spMkLst>
            <pc:docMk/>
            <pc:sldMk cId="759224416" sldId="358"/>
            <ac:spMk id="9" creationId="{F03DCD8C-A9CE-43FC-984B-6BAEEE20B0FE}"/>
          </ac:spMkLst>
        </pc:spChg>
        <pc:spChg chg="add mod">
          <ac:chgData name="Amy Perlmutter" userId="50a6ecda-f3cd-41a4-820c-672e06b7cff4" providerId="ADAL" clId="{692B9DA4-C947-4305-B867-A48377688B8B}" dt="2021-12-09T22:10:31.097" v="724" actId="962"/>
          <ac:spMkLst>
            <pc:docMk/>
            <pc:sldMk cId="759224416" sldId="358"/>
            <ac:spMk id="10" creationId="{FEAFFA52-14F1-46E8-82CC-2993D9FDD83D}"/>
          </ac:spMkLst>
        </pc:spChg>
        <pc:spChg chg="add mod">
          <ac:chgData name="Amy Perlmutter" userId="50a6ecda-f3cd-41a4-820c-672e06b7cff4" providerId="ADAL" clId="{692B9DA4-C947-4305-B867-A48377688B8B}" dt="2021-12-09T22:10:38.226" v="726" actId="962"/>
          <ac:spMkLst>
            <pc:docMk/>
            <pc:sldMk cId="759224416" sldId="358"/>
            <ac:spMk id="11" creationId="{30AEB477-EEA7-49BB-8676-80716AB9861D}"/>
          </ac:spMkLst>
        </pc:spChg>
        <pc:spChg chg="add mod">
          <ac:chgData name="Amy Perlmutter" userId="50a6ecda-f3cd-41a4-820c-672e06b7cff4" providerId="ADAL" clId="{692B9DA4-C947-4305-B867-A48377688B8B}" dt="2021-12-09T22:10:45.236" v="728" actId="962"/>
          <ac:spMkLst>
            <pc:docMk/>
            <pc:sldMk cId="759224416" sldId="358"/>
            <ac:spMk id="12" creationId="{1378E5E7-9D6A-4524-8AA4-5C2F09F382A3}"/>
          </ac:spMkLst>
        </pc:spChg>
        <pc:spChg chg="add mod">
          <ac:chgData name="Amy Perlmutter" userId="50a6ecda-f3cd-41a4-820c-672e06b7cff4" providerId="ADAL" clId="{692B9DA4-C947-4305-B867-A48377688B8B}" dt="2021-12-09T22:05:50.108" v="600" actId="1076"/>
          <ac:spMkLst>
            <pc:docMk/>
            <pc:sldMk cId="759224416" sldId="358"/>
            <ac:spMk id="21" creationId="{72ED0CA6-261F-4026-8BF5-A29D32418804}"/>
          </ac:spMkLst>
        </pc:spChg>
        <pc:spChg chg="add mod">
          <ac:chgData name="Amy Perlmutter" userId="50a6ecda-f3cd-41a4-820c-672e06b7cff4" providerId="ADAL" clId="{692B9DA4-C947-4305-B867-A48377688B8B}" dt="2021-12-09T22:06:36.659" v="611" actId="1076"/>
          <ac:spMkLst>
            <pc:docMk/>
            <pc:sldMk cId="759224416" sldId="358"/>
            <ac:spMk id="22" creationId="{FE02981E-89B9-4945-ACFF-08237479FB18}"/>
          </ac:spMkLst>
        </pc:spChg>
        <pc:spChg chg="add mod">
          <ac:chgData name="Amy Perlmutter" userId="50a6ecda-f3cd-41a4-820c-672e06b7cff4" providerId="ADAL" clId="{692B9DA4-C947-4305-B867-A48377688B8B}" dt="2021-12-09T22:07:43.617" v="626" actId="1076"/>
          <ac:spMkLst>
            <pc:docMk/>
            <pc:sldMk cId="759224416" sldId="358"/>
            <ac:spMk id="23" creationId="{2152BFA0-E852-420D-A309-791011A57CF8}"/>
          </ac:spMkLst>
        </pc:spChg>
        <pc:spChg chg="add mod">
          <ac:chgData name="Amy Perlmutter" userId="50a6ecda-f3cd-41a4-820c-672e06b7cff4" providerId="ADAL" clId="{692B9DA4-C947-4305-B867-A48377688B8B}" dt="2021-12-09T22:06:16.792" v="606" actId="1076"/>
          <ac:spMkLst>
            <pc:docMk/>
            <pc:sldMk cId="759224416" sldId="358"/>
            <ac:spMk id="24" creationId="{CF8B7AE8-D422-425A-BE24-F2C0755DF3A2}"/>
          </ac:spMkLst>
        </pc:spChg>
        <pc:cxnChg chg="add mod">
          <ac:chgData name="Amy Perlmutter" userId="50a6ecda-f3cd-41a4-820c-672e06b7cff4" providerId="ADAL" clId="{692B9DA4-C947-4305-B867-A48377688B8B}" dt="2021-12-09T22:10:56.418" v="774" actId="962"/>
          <ac:cxnSpMkLst>
            <pc:docMk/>
            <pc:sldMk cId="759224416" sldId="358"/>
            <ac:cxnSpMk id="14" creationId="{D5DD10E4-0C2D-45CE-B243-3BB32B2989CD}"/>
          </ac:cxnSpMkLst>
        </pc:cxnChg>
        <pc:cxnChg chg="add mod">
          <ac:chgData name="Amy Perlmutter" userId="50a6ecda-f3cd-41a4-820c-672e06b7cff4" providerId="ADAL" clId="{692B9DA4-C947-4305-B867-A48377688B8B}" dt="2021-12-09T22:11:06.274" v="776" actId="962"/>
          <ac:cxnSpMkLst>
            <pc:docMk/>
            <pc:sldMk cId="759224416" sldId="358"/>
            <ac:cxnSpMk id="15" creationId="{F9E0BBAE-241A-4088-B737-59DBBF83C80A}"/>
          </ac:cxnSpMkLst>
        </pc:cxnChg>
        <pc:cxnChg chg="add mod">
          <ac:chgData name="Amy Perlmutter" userId="50a6ecda-f3cd-41a4-820c-672e06b7cff4" providerId="ADAL" clId="{692B9DA4-C947-4305-B867-A48377688B8B}" dt="2021-12-09T22:11:13.140" v="778" actId="962"/>
          <ac:cxnSpMkLst>
            <pc:docMk/>
            <pc:sldMk cId="759224416" sldId="358"/>
            <ac:cxnSpMk id="16" creationId="{B6D09A39-85A3-4E4D-8DFA-EAECDE276B9B}"/>
          </ac:cxnSpMkLst>
        </pc:cxnChg>
      </pc:sldChg>
      <pc:sldChg chg="new del">
        <pc:chgData name="Amy Perlmutter" userId="50a6ecda-f3cd-41a4-820c-672e06b7cff4" providerId="ADAL" clId="{692B9DA4-C947-4305-B867-A48377688B8B}" dt="2021-12-09T21:56:26.129" v="456" actId="47"/>
        <pc:sldMkLst>
          <pc:docMk/>
          <pc:sldMk cId="2845934733" sldId="359"/>
        </pc:sldMkLst>
      </pc:sldChg>
      <pc:sldChg chg="new del">
        <pc:chgData name="Amy Perlmutter" userId="50a6ecda-f3cd-41a4-820c-672e06b7cff4" providerId="ADAL" clId="{692B9DA4-C947-4305-B867-A48377688B8B}" dt="2021-12-09T21:56:28.017" v="457" actId="47"/>
        <pc:sldMkLst>
          <pc:docMk/>
          <pc:sldMk cId="337109369" sldId="360"/>
        </pc:sldMkLst>
      </pc:sldChg>
      <pc:sldChg chg="new del">
        <pc:chgData name="Amy Perlmutter" userId="50a6ecda-f3cd-41a4-820c-672e06b7cff4" providerId="ADAL" clId="{692B9DA4-C947-4305-B867-A48377688B8B}" dt="2021-12-09T21:49:58.138" v="382" actId="47"/>
        <pc:sldMkLst>
          <pc:docMk/>
          <pc:sldMk cId="3653947893" sldId="361"/>
        </pc:sldMkLst>
      </pc:sldChg>
      <pc:sldChg chg="new del">
        <pc:chgData name="Amy Perlmutter" userId="50a6ecda-f3cd-41a4-820c-672e06b7cff4" providerId="ADAL" clId="{692B9DA4-C947-4305-B867-A48377688B8B}" dt="2021-12-09T21:49:54.640" v="381" actId="47"/>
        <pc:sldMkLst>
          <pc:docMk/>
          <pc:sldMk cId="3254725589" sldId="362"/>
        </pc:sldMkLst>
      </pc:sldChg>
      <pc:sldChg chg="addSp modSp new mod modAnim modNotesTx">
        <pc:chgData name="Amy Perlmutter" userId="50a6ecda-f3cd-41a4-820c-672e06b7cff4" providerId="ADAL" clId="{692B9DA4-C947-4305-B867-A48377688B8B}" dt="2021-12-09T21:46:36.671" v="380" actId="1076"/>
        <pc:sldMkLst>
          <pc:docMk/>
          <pc:sldMk cId="2197143937" sldId="363"/>
        </pc:sldMkLst>
        <pc:spChg chg="mod">
          <ac:chgData name="Amy Perlmutter" userId="50a6ecda-f3cd-41a4-820c-672e06b7cff4" providerId="ADAL" clId="{692B9DA4-C947-4305-B867-A48377688B8B}" dt="2021-12-09T21:26:33.277" v="206" actId="20577"/>
          <ac:spMkLst>
            <pc:docMk/>
            <pc:sldMk cId="2197143937" sldId="363"/>
            <ac:spMk id="2" creationId="{53EBE6EE-FEF9-49DF-B786-E29978A6E647}"/>
          </ac:spMkLst>
        </pc:spChg>
        <pc:spChg chg="add mod">
          <ac:chgData name="Amy Perlmutter" userId="50a6ecda-f3cd-41a4-820c-672e06b7cff4" providerId="ADAL" clId="{692B9DA4-C947-4305-B867-A48377688B8B}" dt="2021-12-09T21:32:58.961" v="284" actId="207"/>
          <ac:spMkLst>
            <pc:docMk/>
            <pc:sldMk cId="2197143937" sldId="363"/>
            <ac:spMk id="4" creationId="{929794D8-AB3C-40DA-B2E9-573DF08C20C2}"/>
          </ac:spMkLst>
        </pc:spChg>
        <pc:spChg chg="add mod">
          <ac:chgData name="Amy Perlmutter" userId="50a6ecda-f3cd-41a4-820c-672e06b7cff4" providerId="ADAL" clId="{692B9DA4-C947-4305-B867-A48377688B8B}" dt="2021-12-09T21:33:05.585" v="286" actId="207"/>
          <ac:spMkLst>
            <pc:docMk/>
            <pc:sldMk cId="2197143937" sldId="363"/>
            <ac:spMk id="5" creationId="{D46DEF03-5E8E-4C6C-9273-A2D2D7590D59}"/>
          </ac:spMkLst>
        </pc:spChg>
        <pc:spChg chg="add mod">
          <ac:chgData name="Amy Perlmutter" userId="50a6ecda-f3cd-41a4-820c-672e06b7cff4" providerId="ADAL" clId="{692B9DA4-C947-4305-B867-A48377688B8B}" dt="2021-12-09T21:32:39.668" v="280" actId="1076"/>
          <ac:spMkLst>
            <pc:docMk/>
            <pc:sldMk cId="2197143937" sldId="363"/>
            <ac:spMk id="6" creationId="{69EB380B-D781-4550-84E0-5CFD5DD70057}"/>
          </ac:spMkLst>
        </pc:spChg>
        <pc:spChg chg="add mod">
          <ac:chgData name="Amy Perlmutter" userId="50a6ecda-f3cd-41a4-820c-672e06b7cff4" providerId="ADAL" clId="{692B9DA4-C947-4305-B867-A48377688B8B}" dt="2021-12-09T21:32:47.367" v="282" actId="1076"/>
          <ac:spMkLst>
            <pc:docMk/>
            <pc:sldMk cId="2197143937" sldId="363"/>
            <ac:spMk id="7" creationId="{CD661F0F-B846-4B6A-83F9-B070FBDE91D2}"/>
          </ac:spMkLst>
        </pc:spChg>
        <pc:spChg chg="add mod">
          <ac:chgData name="Amy Perlmutter" userId="50a6ecda-f3cd-41a4-820c-672e06b7cff4" providerId="ADAL" clId="{692B9DA4-C947-4305-B867-A48377688B8B}" dt="2021-12-09T21:32:52.889" v="283" actId="1076"/>
          <ac:spMkLst>
            <pc:docMk/>
            <pc:sldMk cId="2197143937" sldId="363"/>
            <ac:spMk id="8" creationId="{125EFF40-5140-4F77-9CD5-F62B20A61D5B}"/>
          </ac:spMkLst>
        </pc:spChg>
        <pc:spChg chg="add mod">
          <ac:chgData name="Amy Perlmutter" userId="50a6ecda-f3cd-41a4-820c-672e06b7cff4" providerId="ADAL" clId="{692B9DA4-C947-4305-B867-A48377688B8B}" dt="2021-12-09T21:39:32.571" v="326" actId="20577"/>
          <ac:spMkLst>
            <pc:docMk/>
            <pc:sldMk cId="2197143937" sldId="363"/>
            <ac:spMk id="9" creationId="{34804A89-62B1-4578-819F-F99EDEA8C986}"/>
          </ac:spMkLst>
        </pc:spChg>
        <pc:spChg chg="add mod">
          <ac:chgData name="Amy Perlmutter" userId="50a6ecda-f3cd-41a4-820c-672e06b7cff4" providerId="ADAL" clId="{692B9DA4-C947-4305-B867-A48377688B8B}" dt="2021-12-09T21:40:39.347" v="335" actId="1076"/>
          <ac:spMkLst>
            <pc:docMk/>
            <pc:sldMk cId="2197143937" sldId="363"/>
            <ac:spMk id="10" creationId="{A4275E25-DCED-4629-B10F-07E8B91C5A5B}"/>
          </ac:spMkLst>
        </pc:spChg>
        <pc:spChg chg="add mod">
          <ac:chgData name="Amy Perlmutter" userId="50a6ecda-f3cd-41a4-820c-672e06b7cff4" providerId="ADAL" clId="{692B9DA4-C947-4305-B867-A48377688B8B}" dt="2021-12-09T21:40:39.347" v="335" actId="1076"/>
          <ac:spMkLst>
            <pc:docMk/>
            <pc:sldMk cId="2197143937" sldId="363"/>
            <ac:spMk id="11" creationId="{2C7A47E8-9631-459B-8430-492FF83BC89D}"/>
          </ac:spMkLst>
        </pc:spChg>
        <pc:spChg chg="add mod">
          <ac:chgData name="Amy Perlmutter" userId="50a6ecda-f3cd-41a4-820c-672e06b7cff4" providerId="ADAL" clId="{692B9DA4-C947-4305-B867-A48377688B8B}" dt="2021-12-09T21:40:39.347" v="335" actId="1076"/>
          <ac:spMkLst>
            <pc:docMk/>
            <pc:sldMk cId="2197143937" sldId="363"/>
            <ac:spMk id="12" creationId="{DA50D5BF-93D2-48CE-97DE-C8B0C5A60D5D}"/>
          </ac:spMkLst>
        </pc:spChg>
        <pc:spChg chg="add mod">
          <ac:chgData name="Amy Perlmutter" userId="50a6ecda-f3cd-41a4-820c-672e06b7cff4" providerId="ADAL" clId="{692B9DA4-C947-4305-B867-A48377688B8B}" dt="2021-12-09T21:40:39.347" v="335" actId="1076"/>
          <ac:spMkLst>
            <pc:docMk/>
            <pc:sldMk cId="2197143937" sldId="363"/>
            <ac:spMk id="13" creationId="{03B29935-3543-4030-B0E5-0211000B4179}"/>
          </ac:spMkLst>
        </pc:spChg>
        <pc:spChg chg="add mod">
          <ac:chgData name="Amy Perlmutter" userId="50a6ecda-f3cd-41a4-820c-672e06b7cff4" providerId="ADAL" clId="{692B9DA4-C947-4305-B867-A48377688B8B}" dt="2021-12-09T21:40:39.347" v="335" actId="1076"/>
          <ac:spMkLst>
            <pc:docMk/>
            <pc:sldMk cId="2197143937" sldId="363"/>
            <ac:spMk id="14" creationId="{2E9BB561-BEA3-4457-A6D9-88E641002C9C}"/>
          </ac:spMkLst>
        </pc:spChg>
        <pc:spChg chg="add mod">
          <ac:chgData name="Amy Perlmutter" userId="50a6ecda-f3cd-41a4-820c-672e06b7cff4" providerId="ADAL" clId="{692B9DA4-C947-4305-B867-A48377688B8B}" dt="2021-12-09T21:40:39.347" v="335" actId="1076"/>
          <ac:spMkLst>
            <pc:docMk/>
            <pc:sldMk cId="2197143937" sldId="363"/>
            <ac:spMk id="15" creationId="{B1D9626E-0E25-48EB-8C94-F3F50299E029}"/>
          </ac:spMkLst>
        </pc:spChg>
        <pc:spChg chg="add mod">
          <ac:chgData name="Amy Perlmutter" userId="50a6ecda-f3cd-41a4-820c-672e06b7cff4" providerId="ADAL" clId="{692B9DA4-C947-4305-B867-A48377688B8B}" dt="2021-12-09T21:43:37.597" v="358" actId="1076"/>
          <ac:spMkLst>
            <pc:docMk/>
            <pc:sldMk cId="2197143937" sldId="363"/>
            <ac:spMk id="16" creationId="{4E881114-437A-4AA6-843E-69536D20DAAD}"/>
          </ac:spMkLst>
        </pc:spChg>
        <pc:spChg chg="add mod">
          <ac:chgData name="Amy Perlmutter" userId="50a6ecda-f3cd-41a4-820c-672e06b7cff4" providerId="ADAL" clId="{692B9DA4-C947-4305-B867-A48377688B8B}" dt="2021-12-09T21:43:37.597" v="358" actId="1076"/>
          <ac:spMkLst>
            <pc:docMk/>
            <pc:sldMk cId="2197143937" sldId="363"/>
            <ac:spMk id="17" creationId="{B47D108F-1719-46E2-A80D-D8E9B1E15BD4}"/>
          </ac:spMkLst>
        </pc:spChg>
        <pc:spChg chg="add mod">
          <ac:chgData name="Amy Perlmutter" userId="50a6ecda-f3cd-41a4-820c-672e06b7cff4" providerId="ADAL" clId="{692B9DA4-C947-4305-B867-A48377688B8B}" dt="2021-12-09T21:43:37.597" v="358" actId="1076"/>
          <ac:spMkLst>
            <pc:docMk/>
            <pc:sldMk cId="2197143937" sldId="363"/>
            <ac:spMk id="18" creationId="{FAE0BC53-C519-4979-A730-08302E1CE0DC}"/>
          </ac:spMkLst>
        </pc:spChg>
        <pc:spChg chg="add mod">
          <ac:chgData name="Amy Perlmutter" userId="50a6ecda-f3cd-41a4-820c-672e06b7cff4" providerId="ADAL" clId="{692B9DA4-C947-4305-B867-A48377688B8B}" dt="2021-12-09T21:43:37.597" v="358" actId="1076"/>
          <ac:spMkLst>
            <pc:docMk/>
            <pc:sldMk cId="2197143937" sldId="363"/>
            <ac:spMk id="19" creationId="{4EB76460-0692-443B-B406-4AC6C42E6FB7}"/>
          </ac:spMkLst>
        </pc:spChg>
        <pc:spChg chg="add mod">
          <ac:chgData name="Amy Perlmutter" userId="50a6ecda-f3cd-41a4-820c-672e06b7cff4" providerId="ADAL" clId="{692B9DA4-C947-4305-B867-A48377688B8B}" dt="2021-12-09T21:43:37.597" v="358" actId="1076"/>
          <ac:spMkLst>
            <pc:docMk/>
            <pc:sldMk cId="2197143937" sldId="363"/>
            <ac:spMk id="20" creationId="{DC30A444-AB34-432B-A059-54E0FB575003}"/>
          </ac:spMkLst>
        </pc:spChg>
        <pc:spChg chg="add mod">
          <ac:chgData name="Amy Perlmutter" userId="50a6ecda-f3cd-41a4-820c-672e06b7cff4" providerId="ADAL" clId="{692B9DA4-C947-4305-B867-A48377688B8B}" dt="2021-12-09T21:46:04.551" v="378" actId="1076"/>
          <ac:spMkLst>
            <pc:docMk/>
            <pc:sldMk cId="2197143937" sldId="363"/>
            <ac:spMk id="21" creationId="{29456D49-0A50-4E6C-B2B9-F8C362275885}"/>
          </ac:spMkLst>
        </pc:spChg>
        <pc:spChg chg="add mod">
          <ac:chgData name="Amy Perlmutter" userId="50a6ecda-f3cd-41a4-820c-672e06b7cff4" providerId="ADAL" clId="{692B9DA4-C947-4305-B867-A48377688B8B}" dt="2021-12-09T21:45:17.304" v="372" actId="1076"/>
          <ac:spMkLst>
            <pc:docMk/>
            <pc:sldMk cId="2197143937" sldId="363"/>
            <ac:spMk id="22" creationId="{C368547C-5CA3-4007-BD3C-CD1FAA9A22C8}"/>
          </ac:spMkLst>
        </pc:spChg>
        <pc:spChg chg="add mod">
          <ac:chgData name="Amy Perlmutter" userId="50a6ecda-f3cd-41a4-820c-672e06b7cff4" providerId="ADAL" clId="{692B9DA4-C947-4305-B867-A48377688B8B}" dt="2021-12-09T21:45:17.304" v="372" actId="1076"/>
          <ac:spMkLst>
            <pc:docMk/>
            <pc:sldMk cId="2197143937" sldId="363"/>
            <ac:spMk id="23" creationId="{4FB622B4-394D-4067-A471-E4C930AAABC2}"/>
          </ac:spMkLst>
        </pc:spChg>
        <pc:spChg chg="add mod">
          <ac:chgData name="Amy Perlmutter" userId="50a6ecda-f3cd-41a4-820c-672e06b7cff4" providerId="ADAL" clId="{692B9DA4-C947-4305-B867-A48377688B8B}" dt="2021-12-09T21:45:17.304" v="372" actId="1076"/>
          <ac:spMkLst>
            <pc:docMk/>
            <pc:sldMk cId="2197143937" sldId="363"/>
            <ac:spMk id="24" creationId="{E0786ADF-FCE9-402A-9D30-B5FCFC07BDFF}"/>
          </ac:spMkLst>
        </pc:spChg>
        <pc:spChg chg="add mod">
          <ac:chgData name="Amy Perlmutter" userId="50a6ecda-f3cd-41a4-820c-672e06b7cff4" providerId="ADAL" clId="{692B9DA4-C947-4305-B867-A48377688B8B}" dt="2021-12-09T21:45:17.304" v="372" actId="1076"/>
          <ac:spMkLst>
            <pc:docMk/>
            <pc:sldMk cId="2197143937" sldId="363"/>
            <ac:spMk id="25" creationId="{A4C04896-BF12-416F-8940-A5E6FE730F41}"/>
          </ac:spMkLst>
        </pc:spChg>
        <pc:spChg chg="add mod">
          <ac:chgData name="Amy Perlmutter" userId="50a6ecda-f3cd-41a4-820c-672e06b7cff4" providerId="ADAL" clId="{692B9DA4-C947-4305-B867-A48377688B8B}" dt="2021-12-09T21:45:17.304" v="372" actId="1076"/>
          <ac:spMkLst>
            <pc:docMk/>
            <pc:sldMk cId="2197143937" sldId="363"/>
            <ac:spMk id="26" creationId="{1FFC2D42-5D6D-4094-A71C-367A5C410870}"/>
          </ac:spMkLst>
        </pc:spChg>
        <pc:spChg chg="add mod">
          <ac:chgData name="Amy Perlmutter" userId="50a6ecda-f3cd-41a4-820c-672e06b7cff4" providerId="ADAL" clId="{692B9DA4-C947-4305-B867-A48377688B8B}" dt="2021-12-09T21:46:36.671" v="380" actId="1076"/>
          <ac:spMkLst>
            <pc:docMk/>
            <pc:sldMk cId="2197143937" sldId="363"/>
            <ac:spMk id="27" creationId="{11774BB0-0730-4906-9624-B81CDB96B67C}"/>
          </ac:spMkLst>
        </pc:spChg>
      </pc:sldChg>
      <pc:sldChg chg="addSp modSp new mod modAnim modNotesTx">
        <pc:chgData name="Amy Perlmutter" userId="50a6ecda-f3cd-41a4-820c-672e06b7cff4" providerId="ADAL" clId="{692B9DA4-C947-4305-B867-A48377688B8B}" dt="2021-12-09T21:26:13.239" v="203" actId="1076"/>
        <pc:sldMkLst>
          <pc:docMk/>
          <pc:sldMk cId="4040701388" sldId="364"/>
        </pc:sldMkLst>
        <pc:spChg chg="mod">
          <ac:chgData name="Amy Perlmutter" userId="50a6ecda-f3cd-41a4-820c-672e06b7cff4" providerId="ADAL" clId="{692B9DA4-C947-4305-B867-A48377688B8B}" dt="2021-12-09T21:22:03.610" v="97" actId="20577"/>
          <ac:spMkLst>
            <pc:docMk/>
            <pc:sldMk cId="4040701388" sldId="364"/>
            <ac:spMk id="2" creationId="{434798BB-7F74-4B4A-8C1F-3E4E3A1F52BC}"/>
          </ac:spMkLst>
        </pc:spChg>
        <pc:spChg chg="add mod">
          <ac:chgData name="Amy Perlmutter" userId="50a6ecda-f3cd-41a4-820c-672e06b7cff4" providerId="ADAL" clId="{692B9DA4-C947-4305-B867-A48377688B8B}" dt="2021-12-09T21:26:13.239" v="203" actId="1076"/>
          <ac:spMkLst>
            <pc:docMk/>
            <pc:sldMk cId="4040701388" sldId="364"/>
            <ac:spMk id="4" creationId="{205A6F7E-0A23-47EC-BC77-EFA20E7D5811}"/>
          </ac:spMkLst>
        </pc:spChg>
        <pc:spChg chg="add mod">
          <ac:chgData name="Amy Perlmutter" userId="50a6ecda-f3cd-41a4-820c-672e06b7cff4" providerId="ADAL" clId="{692B9DA4-C947-4305-B867-A48377688B8B}" dt="2021-12-09T21:26:13.239" v="203" actId="1076"/>
          <ac:spMkLst>
            <pc:docMk/>
            <pc:sldMk cId="4040701388" sldId="364"/>
            <ac:spMk id="5" creationId="{E2BF58F4-E4DC-4FA2-A340-0DEFE8C64487}"/>
          </ac:spMkLst>
        </pc:spChg>
        <pc:spChg chg="add mod">
          <ac:chgData name="Amy Perlmutter" userId="50a6ecda-f3cd-41a4-820c-672e06b7cff4" providerId="ADAL" clId="{692B9DA4-C947-4305-B867-A48377688B8B}" dt="2021-12-09T21:26:13.239" v="203" actId="1076"/>
          <ac:spMkLst>
            <pc:docMk/>
            <pc:sldMk cId="4040701388" sldId="364"/>
            <ac:spMk id="6" creationId="{8C175B4D-8707-44B7-9A86-8EA399E00609}"/>
          </ac:spMkLst>
        </pc:spChg>
        <pc:spChg chg="add mod">
          <ac:chgData name="Amy Perlmutter" userId="50a6ecda-f3cd-41a4-820c-672e06b7cff4" providerId="ADAL" clId="{692B9DA4-C947-4305-B867-A48377688B8B}" dt="2021-12-09T21:25:58.143" v="201" actId="1076"/>
          <ac:spMkLst>
            <pc:docMk/>
            <pc:sldMk cId="4040701388" sldId="364"/>
            <ac:spMk id="8" creationId="{6D748AED-B9F7-4DD1-AE54-246DF6EC8CA8}"/>
          </ac:spMkLst>
        </pc:spChg>
      </pc:sldChg>
      <pc:sldChg chg="modSp mod modNotesTx">
        <pc:chgData name="Amy Perlmutter" userId="50a6ecda-f3cd-41a4-820c-672e06b7cff4" providerId="ADAL" clId="{692B9DA4-C947-4305-B867-A48377688B8B}" dt="2021-12-09T22:09:09.492" v="676" actId="962"/>
        <pc:sldMkLst>
          <pc:docMk/>
          <pc:sldMk cId="1047082960" sldId="367"/>
        </pc:sldMkLst>
        <pc:spChg chg="mod">
          <ac:chgData name="Amy Perlmutter" userId="50a6ecda-f3cd-41a4-820c-672e06b7cff4" providerId="ADAL" clId="{692B9DA4-C947-4305-B867-A48377688B8B}" dt="2021-12-09T22:08:09.818" v="656" actId="962"/>
          <ac:spMkLst>
            <pc:docMk/>
            <pc:sldMk cId="1047082960" sldId="367"/>
            <ac:spMk id="2" creationId="{3BF20C39-F1A9-4D1B-A4AE-9F4A6D7B221D}"/>
          </ac:spMkLst>
        </pc:spChg>
        <pc:spChg chg="mod">
          <ac:chgData name="Amy Perlmutter" userId="50a6ecda-f3cd-41a4-820c-672e06b7cff4" providerId="ADAL" clId="{692B9DA4-C947-4305-B867-A48377688B8B}" dt="2021-12-09T21:52:40.794" v="414" actId="20577"/>
          <ac:spMkLst>
            <pc:docMk/>
            <pc:sldMk cId="1047082960" sldId="367"/>
            <ac:spMk id="3" creationId="{9D03EB8D-B63A-497D-9A9C-28DACC95E329}"/>
          </ac:spMkLst>
        </pc:spChg>
        <pc:spChg chg="mod">
          <ac:chgData name="Amy Perlmutter" userId="50a6ecda-f3cd-41a4-820c-672e06b7cff4" providerId="ADAL" clId="{692B9DA4-C947-4305-B867-A48377688B8B}" dt="2021-12-09T21:53:35.389" v="425" actId="1076"/>
          <ac:spMkLst>
            <pc:docMk/>
            <pc:sldMk cId="1047082960" sldId="367"/>
            <ac:spMk id="4" creationId="{F72A12F6-678D-4432-9993-E6015A824940}"/>
          </ac:spMkLst>
        </pc:spChg>
        <pc:spChg chg="mod">
          <ac:chgData name="Amy Perlmutter" userId="50a6ecda-f3cd-41a4-820c-672e06b7cff4" providerId="ADAL" clId="{692B9DA4-C947-4305-B867-A48377688B8B}" dt="2021-12-09T21:51:34.644" v="401" actId="20577"/>
          <ac:spMkLst>
            <pc:docMk/>
            <pc:sldMk cId="1047082960" sldId="367"/>
            <ac:spMk id="5" creationId="{D31D243A-6AD9-471F-BF8E-6118CDB0634E}"/>
          </ac:spMkLst>
        </pc:spChg>
        <pc:spChg chg="mod">
          <ac:chgData name="Amy Perlmutter" userId="50a6ecda-f3cd-41a4-820c-672e06b7cff4" providerId="ADAL" clId="{692B9DA4-C947-4305-B867-A48377688B8B}" dt="2021-12-09T21:52:26.605" v="409" actId="1076"/>
          <ac:spMkLst>
            <pc:docMk/>
            <pc:sldMk cId="1047082960" sldId="367"/>
            <ac:spMk id="9" creationId="{D3AE0419-F0CC-4BA4-A300-1A78A3F9CFD5}"/>
          </ac:spMkLst>
        </pc:spChg>
        <pc:spChg chg="mod">
          <ac:chgData name="Amy Perlmutter" userId="50a6ecda-f3cd-41a4-820c-672e06b7cff4" providerId="ADAL" clId="{692B9DA4-C947-4305-B867-A48377688B8B}" dt="2021-12-09T21:52:19.889" v="407" actId="1076"/>
          <ac:spMkLst>
            <pc:docMk/>
            <pc:sldMk cId="1047082960" sldId="367"/>
            <ac:spMk id="11" creationId="{A9F24C36-424A-4BED-99F9-420B39C81E46}"/>
          </ac:spMkLst>
        </pc:spChg>
        <pc:spChg chg="mod">
          <ac:chgData name="Amy Perlmutter" userId="50a6ecda-f3cd-41a4-820c-672e06b7cff4" providerId="ADAL" clId="{692B9DA4-C947-4305-B867-A48377688B8B}" dt="2021-12-09T21:52:54.843" v="416" actId="1076"/>
          <ac:spMkLst>
            <pc:docMk/>
            <pc:sldMk cId="1047082960" sldId="367"/>
            <ac:spMk id="12" creationId="{2AD942A6-8E25-4427-B2DC-F7F3E31662E1}"/>
          </ac:spMkLst>
        </pc:spChg>
        <pc:spChg chg="mod">
          <ac:chgData name="Amy Perlmutter" userId="50a6ecda-f3cd-41a4-820c-672e06b7cff4" providerId="ADAL" clId="{692B9DA4-C947-4305-B867-A48377688B8B}" dt="2021-12-09T22:08:51.511" v="672" actId="962"/>
          <ac:spMkLst>
            <pc:docMk/>
            <pc:sldMk cId="1047082960" sldId="367"/>
            <ac:spMk id="15" creationId="{58D6C229-B969-49D1-B21E-714F730490EF}"/>
          </ac:spMkLst>
        </pc:spChg>
        <pc:spChg chg="mod">
          <ac:chgData name="Amy Perlmutter" userId="50a6ecda-f3cd-41a4-820c-672e06b7cff4" providerId="ADAL" clId="{692B9DA4-C947-4305-B867-A48377688B8B}" dt="2021-12-09T22:08:28.748" v="658" actId="962"/>
          <ac:spMkLst>
            <pc:docMk/>
            <pc:sldMk cId="1047082960" sldId="367"/>
            <ac:spMk id="22" creationId="{5F00DBEA-8D5E-47D0-ACED-62F4433B01F0}"/>
          </ac:spMkLst>
        </pc:spChg>
        <pc:spChg chg="mod">
          <ac:chgData name="Amy Perlmutter" userId="50a6ecda-f3cd-41a4-820c-672e06b7cff4" providerId="ADAL" clId="{692B9DA4-C947-4305-B867-A48377688B8B}" dt="2021-12-09T22:08:36.302" v="660" actId="962"/>
          <ac:spMkLst>
            <pc:docMk/>
            <pc:sldMk cId="1047082960" sldId="367"/>
            <ac:spMk id="23" creationId="{CB55A45E-3BC5-47A7-8AB5-0AFD54938C5C}"/>
          </ac:spMkLst>
        </pc:spChg>
        <pc:spChg chg="mod">
          <ac:chgData name="Amy Perlmutter" userId="50a6ecda-f3cd-41a4-820c-672e06b7cff4" providerId="ADAL" clId="{692B9DA4-C947-4305-B867-A48377688B8B}" dt="2021-12-09T22:09:02.556" v="674" actId="962"/>
          <ac:spMkLst>
            <pc:docMk/>
            <pc:sldMk cId="1047082960" sldId="367"/>
            <ac:spMk id="25" creationId="{345F5A6B-8C34-4D2A-837A-CE68B12F670E}"/>
          </ac:spMkLst>
        </pc:spChg>
        <pc:spChg chg="mod">
          <ac:chgData name="Amy Perlmutter" userId="50a6ecda-f3cd-41a4-820c-672e06b7cff4" providerId="ADAL" clId="{692B9DA4-C947-4305-B867-A48377688B8B}" dt="2021-12-09T22:09:09.492" v="676" actId="962"/>
          <ac:spMkLst>
            <pc:docMk/>
            <pc:sldMk cId="1047082960" sldId="367"/>
            <ac:spMk id="26" creationId="{92E48294-A520-417A-A3D4-7E6EB278646B}"/>
          </ac:spMkLst>
        </pc:spChg>
        <pc:spChg chg="mod">
          <ac:chgData name="Amy Perlmutter" userId="50a6ecda-f3cd-41a4-820c-672e06b7cff4" providerId="ADAL" clId="{692B9DA4-C947-4305-B867-A48377688B8B}" dt="2021-12-09T21:50:14.858" v="386"/>
          <ac:spMkLst>
            <pc:docMk/>
            <pc:sldMk cId="1047082960" sldId="367"/>
            <ac:spMk id="34" creationId="{FE9A63E4-CA30-4928-9731-C9EC898D00C1}"/>
          </ac:spMkLst>
        </pc:spChg>
      </pc:sldChg>
      <pc:sldChg chg="modSp mod modNotesTx">
        <pc:chgData name="Amy Perlmutter" userId="50a6ecda-f3cd-41a4-820c-672e06b7cff4" providerId="ADAL" clId="{692B9DA4-C947-4305-B867-A48377688B8B}" dt="2021-12-09T22:10:04.900" v="704" actId="962"/>
        <pc:sldMkLst>
          <pc:docMk/>
          <pc:sldMk cId="4005159184" sldId="369"/>
        </pc:sldMkLst>
        <pc:spChg chg="mod">
          <ac:chgData name="Amy Perlmutter" userId="50a6ecda-f3cd-41a4-820c-672e06b7cff4" providerId="ADAL" clId="{692B9DA4-C947-4305-B867-A48377688B8B}" dt="2021-12-09T22:09:20.658" v="688" actId="962"/>
          <ac:spMkLst>
            <pc:docMk/>
            <pc:sldMk cId="4005159184" sldId="369"/>
            <ac:spMk id="2" creationId="{3BF20C39-F1A9-4D1B-A4AE-9F4A6D7B221D}"/>
          </ac:spMkLst>
        </pc:spChg>
        <pc:spChg chg="mod">
          <ac:chgData name="Amy Perlmutter" userId="50a6ecda-f3cd-41a4-820c-672e06b7cff4" providerId="ADAL" clId="{692B9DA4-C947-4305-B867-A48377688B8B}" dt="2021-12-09T21:55:33.881" v="451" actId="1076"/>
          <ac:spMkLst>
            <pc:docMk/>
            <pc:sldMk cId="4005159184" sldId="369"/>
            <ac:spMk id="3" creationId="{9D03EB8D-B63A-497D-9A9C-28DACC95E329}"/>
          </ac:spMkLst>
        </pc:spChg>
        <pc:spChg chg="mod">
          <ac:chgData name="Amy Perlmutter" userId="50a6ecda-f3cd-41a4-820c-672e06b7cff4" providerId="ADAL" clId="{692B9DA4-C947-4305-B867-A48377688B8B}" dt="2021-12-09T21:55:56.173" v="455" actId="1076"/>
          <ac:spMkLst>
            <pc:docMk/>
            <pc:sldMk cId="4005159184" sldId="369"/>
            <ac:spMk id="4" creationId="{F72A12F6-678D-4432-9993-E6015A824940}"/>
          </ac:spMkLst>
        </pc:spChg>
        <pc:spChg chg="mod">
          <ac:chgData name="Amy Perlmutter" userId="50a6ecda-f3cd-41a4-820c-672e06b7cff4" providerId="ADAL" clId="{692B9DA4-C947-4305-B867-A48377688B8B}" dt="2021-12-09T21:55:00.160" v="438"/>
          <ac:spMkLst>
            <pc:docMk/>
            <pc:sldMk cId="4005159184" sldId="369"/>
            <ac:spMk id="5" creationId="{D31D243A-6AD9-471F-BF8E-6118CDB0634E}"/>
          </ac:spMkLst>
        </pc:spChg>
        <pc:spChg chg="mod">
          <ac:chgData name="Amy Perlmutter" userId="50a6ecda-f3cd-41a4-820c-672e06b7cff4" providerId="ADAL" clId="{692B9DA4-C947-4305-B867-A48377688B8B}" dt="2021-12-09T21:54:47.831" v="436"/>
          <ac:spMkLst>
            <pc:docMk/>
            <pc:sldMk cId="4005159184" sldId="369"/>
            <ac:spMk id="9" creationId="{D3AE0419-F0CC-4BA4-A300-1A78A3F9CFD5}"/>
          </ac:spMkLst>
        </pc:spChg>
        <pc:spChg chg="mod">
          <ac:chgData name="Amy Perlmutter" userId="50a6ecda-f3cd-41a4-820c-672e06b7cff4" providerId="ADAL" clId="{692B9DA4-C947-4305-B867-A48377688B8B}" dt="2021-12-09T21:55:18.829" v="440" actId="1076"/>
          <ac:spMkLst>
            <pc:docMk/>
            <pc:sldMk cId="4005159184" sldId="369"/>
            <ac:spMk id="11" creationId="{A9F24C36-424A-4BED-99F9-420B39C81E46}"/>
          </ac:spMkLst>
        </pc:spChg>
        <pc:spChg chg="mod">
          <ac:chgData name="Amy Perlmutter" userId="50a6ecda-f3cd-41a4-820c-672e06b7cff4" providerId="ADAL" clId="{692B9DA4-C947-4305-B867-A48377688B8B}" dt="2021-12-09T21:55:42.652" v="452"/>
          <ac:spMkLst>
            <pc:docMk/>
            <pc:sldMk cId="4005159184" sldId="369"/>
            <ac:spMk id="12" creationId="{2AD942A6-8E25-4427-B2DC-F7F3E31662E1}"/>
          </ac:spMkLst>
        </pc:spChg>
        <pc:spChg chg="mod">
          <ac:chgData name="Amy Perlmutter" userId="50a6ecda-f3cd-41a4-820c-672e06b7cff4" providerId="ADAL" clId="{692B9DA4-C947-4305-B867-A48377688B8B}" dt="2021-12-09T22:09:47.922" v="700" actId="962"/>
          <ac:spMkLst>
            <pc:docMk/>
            <pc:sldMk cId="4005159184" sldId="369"/>
            <ac:spMk id="15" creationId="{58D6C229-B969-49D1-B21E-714F730490EF}"/>
          </ac:spMkLst>
        </pc:spChg>
        <pc:spChg chg="mod">
          <ac:chgData name="Amy Perlmutter" userId="50a6ecda-f3cd-41a4-820c-672e06b7cff4" providerId="ADAL" clId="{692B9DA4-C947-4305-B867-A48377688B8B}" dt="2021-12-09T22:09:31.476" v="690" actId="962"/>
          <ac:spMkLst>
            <pc:docMk/>
            <pc:sldMk cId="4005159184" sldId="369"/>
            <ac:spMk id="22" creationId="{5F00DBEA-8D5E-47D0-ACED-62F4433B01F0}"/>
          </ac:spMkLst>
        </pc:spChg>
        <pc:spChg chg="mod">
          <ac:chgData name="Amy Perlmutter" userId="50a6ecda-f3cd-41a4-820c-672e06b7cff4" providerId="ADAL" clId="{692B9DA4-C947-4305-B867-A48377688B8B}" dt="2021-12-09T22:09:39.146" v="692" actId="962"/>
          <ac:spMkLst>
            <pc:docMk/>
            <pc:sldMk cId="4005159184" sldId="369"/>
            <ac:spMk id="23" creationId="{CB55A45E-3BC5-47A7-8AB5-0AFD54938C5C}"/>
          </ac:spMkLst>
        </pc:spChg>
        <pc:spChg chg="mod">
          <ac:chgData name="Amy Perlmutter" userId="50a6ecda-f3cd-41a4-820c-672e06b7cff4" providerId="ADAL" clId="{692B9DA4-C947-4305-B867-A48377688B8B}" dt="2021-12-09T22:09:59.428" v="702" actId="962"/>
          <ac:spMkLst>
            <pc:docMk/>
            <pc:sldMk cId="4005159184" sldId="369"/>
            <ac:spMk id="25" creationId="{345F5A6B-8C34-4D2A-837A-CE68B12F670E}"/>
          </ac:spMkLst>
        </pc:spChg>
        <pc:spChg chg="mod">
          <ac:chgData name="Amy Perlmutter" userId="50a6ecda-f3cd-41a4-820c-672e06b7cff4" providerId="ADAL" clId="{692B9DA4-C947-4305-B867-A48377688B8B}" dt="2021-12-09T22:10:04.900" v="704" actId="962"/>
          <ac:spMkLst>
            <pc:docMk/>
            <pc:sldMk cId="4005159184" sldId="369"/>
            <ac:spMk id="26" creationId="{92E48294-A520-417A-A3D4-7E6EB278646B}"/>
          </ac:spMkLst>
        </pc:spChg>
        <pc:spChg chg="mod">
          <ac:chgData name="Amy Perlmutter" userId="50a6ecda-f3cd-41a4-820c-672e06b7cff4" providerId="ADAL" clId="{692B9DA4-C947-4305-B867-A48377688B8B}" dt="2021-12-09T21:54:09.095" v="430" actId="1076"/>
          <ac:spMkLst>
            <pc:docMk/>
            <pc:sldMk cId="4005159184" sldId="369"/>
            <ac:spMk id="34" creationId="{FE9A63E4-CA30-4928-9731-C9EC898D00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12/10/2021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dirty="0"/>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an election of words. We will review the kn, wr, and gn, compound sentences, our vocabulary words, and do sequencing with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The Voting Process</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dirty="0"/>
          </a:p>
        </p:txBody>
      </p:sp>
    </p:spTree>
    <p:extLst>
      <p:ext uri="{BB962C8B-B14F-4D97-AF65-F5344CB8AC3E}">
        <p14:creationId xmlns:p14="http://schemas.microsoft.com/office/powerpoint/2010/main" val="374968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word sort chart and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“We are going to sort the words with kn, gn, and wr under the correct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directly on the word for it to move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sign go under? Yes! sign would go under gn.” Click the word to move under gn column.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knit go under? Yes! Knit would go under kn” Click word to move under kn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knob go under? Yes! Knob would go under kn.” Click the word to move under kn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wrap go under? Yes! Wrap would go under wr.” Click the word to move under wr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gnat go under? Yes! gnat would go under gn.” Click the word to move under gn column.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column would write go under? Yes! Write would go under wr.” Click the word to move under wr column.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08080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compound sentences.”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compound sentence and its definition. Say, “compound sentences combine two simple sentences using a comma and a conjunction.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conjunctions. Say, “conjunctions are and, but, for, or, nor, so, and yet.”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compound sentence Do you want to stay here, or would you like to go to the mall? Say, “Can you read this sentence to me?” Wait for the student to read the sentence. Say, “Is this a compound sentence?” Wait for the student to respond. Say, “yes, it is. Can you tell me how you know it is a compound sentence?” Wait for the student to answer. Click to show , or underlined and say, “yes. it uses a comma and has the conjunction or.”</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dirty="0"/>
          </a:p>
        </p:txBody>
      </p:sp>
    </p:spTree>
    <p:extLst>
      <p:ext uri="{BB962C8B-B14F-4D97-AF65-F5344CB8AC3E}">
        <p14:creationId xmlns:p14="http://schemas.microsoft.com/office/powerpoint/2010/main" val="4011767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we are going to practice creating compound sentences. I will show you 2 simple sentences and you need to create a compound sentence by choosing a conjunction that makes sense.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simple sentences I was thirsty. I drank some water and choices. Say, “which conjunction would you use to create a compound sentence?” Wait for the student to respond. Say, “yes, you would use the conjunction so.” Click to show the new compound sentence. Say, “I was thirsty, so I drank some water.”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simple sentences We went to the beach. It was too cold to swim. Say, “which conjunction would you use to create a compound sentence?” Wait for the student to respond. Say, “yes, you would use the conjunction but.” Click to show the new compound sentence. Say, “We went to the beach, but it was too cold to swim.”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simple sentences My friend invited me to a party. I accepted the invite. Say, “which conjunction would you use to create a compound sentence?” Wait for the student to respond. Say, “yes, you would use the conjunction so.” Click to show the new compound sentence. Say, “My friend invited me to a party, so I accepted the invite.”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simple sentences He went shopping. He stopped at the bank. Say, “which conjunction would you use to create a compound sentence?” Wait for the student to respond. Say, “yes, you would use the conjunction and.” Click to show the new compound sentence. Say, “He went shopping, and he stopped at the bank.</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dirty="0"/>
          </a:p>
        </p:txBody>
      </p:sp>
    </p:spTree>
    <p:extLst>
      <p:ext uri="{BB962C8B-B14F-4D97-AF65-F5344CB8AC3E}">
        <p14:creationId xmlns:p14="http://schemas.microsoft.com/office/powerpoint/2010/main" val="724009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words. Say each word, “vote, legal, reveal”</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definitions. Say, “We are going to match the word with its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to make known?” Wait for the student to answer. Say, “yes, reveal!”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to express one’s wish or choice by ballot in an election?” Wait for the student to answer. Say, “yes, vote!”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based on law?” Wait for the student to answer. Say, “yes, legal!” Click to show the line from the definition to the word.</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10677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“let’s review some more vocabulary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vocabulary words. Say each word, “candidate, election, ballot”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definitions. Say, “We are going to match the word with its definition.”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a sheet of paper used to cast a vote?” Wait for the student to answer. Say, “yes, ballot!”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one who runs in an election contest or is proposed for an office or honor?” Wait for the student to answer. Say, “yes, candidate!” Click to show the line from the definition to the word.</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vocabulary word for the process of voting to choose a person for office?” Wait for the student to answer. Say, “yes, election!” Click to show the line from the definition to the word.</a:t>
            </a: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0786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“The book you read was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The Voting Process</a:t>
            </a:r>
            <a:r>
              <a:rPr lang="en-US" sz="1800" dirty="0">
                <a:effectLst/>
                <a:latin typeface="Comic Sans MS" panose="030F0702030302020204" pitchFamily="66" charset="0"/>
                <a:ea typeface="Calibri" panose="020F0502020204030204" pitchFamily="34" charset="0"/>
                <a:cs typeface="Calibri" panose="020F0502020204030204" pitchFamily="34" charset="0"/>
              </a:rPr>
              <a:t>. We are going to put the voting process in the correct order.”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boxes and choices. </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first step in the voting process?” Wait for the student to respond. Click to move get registered to the first box. Say, “yes, the first step is to register.” </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next step in the voting process?” Wait for the student to respond. Click to move meet the candidate to the next box. Say, “yes, next you would meet the candidate.”</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next step in the voting process?” Wait for the student to respond. Click to move go to the polls to the next box. Say, “yes, next you would go to the polls.”</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“What is the last step in the voting process?” Wait for the student to respond. Click to move find out who the winner is to the final box. Say, “yes, you wait to find out who the winner is.”</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dirty="0"/>
          </a:p>
        </p:txBody>
      </p:sp>
    </p:spTree>
    <p:extLst>
      <p:ext uri="{BB962C8B-B14F-4D97-AF65-F5344CB8AC3E}">
        <p14:creationId xmlns:p14="http://schemas.microsoft.com/office/powerpoint/2010/main" val="621301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dirty="0"/>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215352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6433538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38780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9110550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2225319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500836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4993141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267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383896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33076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4611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5"/>
            <a:ext cx="469245" cy="595311"/>
          </a:xfrm>
          <a:prstGeom prst="rect">
            <a:avLst/>
          </a:prstGeom>
        </p:spPr>
      </p:pic>
      <p:sp>
        <p:nvSpPr>
          <p:cNvPr id="9" name="Rectangle 8"/>
          <p:cNvSpPr/>
          <p:nvPr userDrawn="1"/>
        </p:nvSpPr>
        <p:spPr>
          <a:xfrm>
            <a:off x="6364853" y="6413699"/>
            <a:ext cx="2089494" cy="253916"/>
          </a:xfrm>
          <a:prstGeom prst="rect">
            <a:avLst/>
          </a:prstGeom>
        </p:spPr>
        <p:txBody>
          <a:bodyPr wrap="square">
            <a:spAutoFit/>
          </a:bodyPr>
          <a:lstStyle/>
          <a:p>
            <a:pPr algn="l"/>
            <a:r>
              <a:rPr lang="en-US" sz="1050" dirty="0">
                <a:solidFill>
                  <a:schemeClr val="bg1">
                    <a:lumMod val="65000"/>
                  </a:schemeClr>
                </a:solidFill>
              </a:rPr>
              <a:t>HOST: MOLLY ENOCKSON </a:t>
            </a:r>
          </a:p>
        </p:txBody>
      </p:sp>
    </p:spTree>
    <p:extLst>
      <p:ext uri="{BB962C8B-B14F-4D97-AF65-F5344CB8AC3E}">
        <p14:creationId xmlns:p14="http://schemas.microsoft.com/office/powerpoint/2010/main" val="21423896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42900" rtl="0" eaLnBrk="1" latinLnBrk="0" hangingPunct="1">
        <a:spcBef>
          <a:spcPct val="0"/>
        </a:spcBef>
        <a:buNone/>
        <a:defRPr sz="3300" kern="1200">
          <a:solidFill>
            <a:srgbClr val="182C6F"/>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rgbClr val="3B7ABE"/>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rgbClr val="3B7ABE"/>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rgbClr val="3B7ABE"/>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rgbClr val="3B7ABE"/>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rgbClr val="3B7ABE"/>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685800" y="1676400"/>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Voting</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67E68F0C-9294-4437-854A-A402A9D71198}"/>
              </a:ext>
            </a:extLst>
          </p:cNvPr>
          <p:cNvSpPr>
            <a:spLocks noGrp="1"/>
          </p:cNvSpPr>
          <p:nvPr>
            <p:ph type="subTitle" idx="1"/>
          </p:nvPr>
        </p:nvSpPr>
        <p:spPr>
          <a:xfrm>
            <a:off x="685800" y="2835276"/>
            <a:ext cx="7948246" cy="1752600"/>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Election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55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159789"/>
            <a:ext cx="8229600" cy="1143000"/>
          </a:xfrm>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Campaign of kn, gn, and wr Practice</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7" name="Straight Connector 6" descr="straight line vertical">
            <a:extLst>
              <a:ext uri="{FF2B5EF4-FFF2-40B4-BE49-F238E27FC236}">
                <a16:creationId xmlns:a16="http://schemas.microsoft.com/office/drawing/2014/main" id="{5617B933-639A-4E94-AF6E-DA27F2209813}"/>
              </a:ext>
            </a:extLst>
          </p:cNvPr>
          <p:cNvCxnSpPr/>
          <p:nvPr/>
        </p:nvCxnSpPr>
        <p:spPr>
          <a:xfrm>
            <a:off x="800100" y="2457450"/>
            <a:ext cx="7886700"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0" name="Straight Connector 9" descr="horizontal line">
            <a:extLst>
              <a:ext uri="{FF2B5EF4-FFF2-40B4-BE49-F238E27FC236}">
                <a16:creationId xmlns:a16="http://schemas.microsoft.com/office/drawing/2014/main" id="{D1A1CD75-39EB-4DC7-B0FB-B47E043EA91E}"/>
              </a:ext>
            </a:extLst>
          </p:cNvPr>
          <p:cNvCxnSpPr>
            <a:cxnSpLocks/>
          </p:cNvCxnSpPr>
          <p:nvPr/>
        </p:nvCxnSpPr>
        <p:spPr>
          <a:xfrm>
            <a:off x="3257550" y="1543050"/>
            <a:ext cx="12739" cy="3640687"/>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4" name="Straight Connector 13" descr="horizontal line">
            <a:extLst>
              <a:ext uri="{FF2B5EF4-FFF2-40B4-BE49-F238E27FC236}">
                <a16:creationId xmlns:a16="http://schemas.microsoft.com/office/drawing/2014/main" id="{E2A914C5-4E94-4A88-BE3B-8C6AC8C9DD59}"/>
              </a:ext>
            </a:extLst>
          </p:cNvPr>
          <p:cNvCxnSpPr>
            <a:cxnSpLocks/>
          </p:cNvCxnSpPr>
          <p:nvPr/>
        </p:nvCxnSpPr>
        <p:spPr>
          <a:xfrm>
            <a:off x="6296025" y="1543050"/>
            <a:ext cx="0" cy="3571875"/>
          </a:xfrm>
          <a:prstGeom prst="line">
            <a:avLst/>
          </a:prstGeom>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E01C3A88-76F1-49BF-A5B1-23F30C89439E}"/>
              </a:ext>
            </a:extLst>
          </p:cNvPr>
          <p:cNvSpPr txBox="1"/>
          <p:nvPr/>
        </p:nvSpPr>
        <p:spPr>
          <a:xfrm>
            <a:off x="1085850" y="1543050"/>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00B050"/>
                </a:solidFill>
                <a:effectLst/>
                <a:uLnTx/>
                <a:uFillTx/>
                <a:latin typeface="Comic Sans MS" panose="030F0702030302020204" pitchFamily="66" charset="0"/>
                <a:ea typeface="+mn-ea"/>
                <a:cs typeface="+mn-cs"/>
              </a:rPr>
              <a:t>kn</a:t>
            </a:r>
          </a:p>
        </p:txBody>
      </p:sp>
      <p:sp>
        <p:nvSpPr>
          <p:cNvPr id="29" name="TextBox 28">
            <a:extLst>
              <a:ext uri="{FF2B5EF4-FFF2-40B4-BE49-F238E27FC236}">
                <a16:creationId xmlns:a16="http://schemas.microsoft.com/office/drawing/2014/main" id="{94BC0639-3462-4792-AE8F-6C244521BE06}"/>
              </a:ext>
            </a:extLst>
          </p:cNvPr>
          <p:cNvSpPr txBox="1"/>
          <p:nvPr/>
        </p:nvSpPr>
        <p:spPr>
          <a:xfrm>
            <a:off x="6685934" y="1474941"/>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00B0F0"/>
                </a:solidFill>
                <a:effectLst/>
                <a:uLnTx/>
                <a:uFillTx/>
                <a:latin typeface="Comic Sans MS" panose="030F0702030302020204" pitchFamily="66" charset="0"/>
                <a:ea typeface="+mn-ea"/>
                <a:cs typeface="+mn-cs"/>
              </a:rPr>
              <a:t>wr</a:t>
            </a:r>
          </a:p>
        </p:txBody>
      </p:sp>
      <p:sp>
        <p:nvSpPr>
          <p:cNvPr id="30" name="TextBox 29">
            <a:extLst>
              <a:ext uri="{FF2B5EF4-FFF2-40B4-BE49-F238E27FC236}">
                <a16:creationId xmlns:a16="http://schemas.microsoft.com/office/drawing/2014/main" id="{3F00F544-9521-480C-9F7F-ADCDF452BB36}"/>
              </a:ext>
            </a:extLst>
          </p:cNvPr>
          <p:cNvSpPr txBox="1"/>
          <p:nvPr/>
        </p:nvSpPr>
        <p:spPr>
          <a:xfrm>
            <a:off x="3905251" y="1543050"/>
            <a:ext cx="1714498"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9627"/>
                </a:solidFill>
                <a:effectLst/>
                <a:uLnTx/>
                <a:uFillTx/>
                <a:latin typeface="Comic Sans MS" panose="030F0702030302020204" pitchFamily="66" charset="0"/>
                <a:ea typeface="+mn-ea"/>
                <a:cs typeface="+mn-cs"/>
              </a:rPr>
              <a:t>gn</a:t>
            </a:r>
          </a:p>
        </p:txBody>
      </p:sp>
      <p:sp>
        <p:nvSpPr>
          <p:cNvPr id="3" name="TextBox 2">
            <a:extLst>
              <a:ext uri="{FF2B5EF4-FFF2-40B4-BE49-F238E27FC236}">
                <a16:creationId xmlns:a16="http://schemas.microsoft.com/office/drawing/2014/main" id="{BAEED7D8-681D-46B5-82C2-932C6558B83B}"/>
              </a:ext>
            </a:extLst>
          </p:cNvPr>
          <p:cNvSpPr txBox="1"/>
          <p:nvPr/>
        </p:nvSpPr>
        <p:spPr>
          <a:xfrm>
            <a:off x="469539" y="6051880"/>
            <a:ext cx="120747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sign</a:t>
            </a:r>
          </a:p>
        </p:txBody>
      </p:sp>
      <p:sp>
        <p:nvSpPr>
          <p:cNvPr id="16" name="TextBox 15">
            <a:extLst>
              <a:ext uri="{FF2B5EF4-FFF2-40B4-BE49-F238E27FC236}">
                <a16:creationId xmlns:a16="http://schemas.microsoft.com/office/drawing/2014/main" id="{53EC76EC-556A-404A-890A-859BA719A22C}"/>
              </a:ext>
            </a:extLst>
          </p:cNvPr>
          <p:cNvSpPr txBox="1"/>
          <p:nvPr/>
        </p:nvSpPr>
        <p:spPr>
          <a:xfrm>
            <a:off x="1821660" y="6084746"/>
            <a:ext cx="120747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knit</a:t>
            </a:r>
          </a:p>
        </p:txBody>
      </p:sp>
      <p:sp>
        <p:nvSpPr>
          <p:cNvPr id="17" name="TextBox 16">
            <a:extLst>
              <a:ext uri="{FF2B5EF4-FFF2-40B4-BE49-F238E27FC236}">
                <a16:creationId xmlns:a16="http://schemas.microsoft.com/office/drawing/2014/main" id="{EA392E11-753E-4E0B-96A4-EF021A56A7F3}"/>
              </a:ext>
            </a:extLst>
          </p:cNvPr>
          <p:cNvSpPr txBox="1"/>
          <p:nvPr/>
        </p:nvSpPr>
        <p:spPr>
          <a:xfrm>
            <a:off x="3151839" y="6106293"/>
            <a:ext cx="120747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knob</a:t>
            </a:r>
          </a:p>
        </p:txBody>
      </p:sp>
      <p:sp>
        <p:nvSpPr>
          <p:cNvPr id="18" name="TextBox 17">
            <a:extLst>
              <a:ext uri="{FF2B5EF4-FFF2-40B4-BE49-F238E27FC236}">
                <a16:creationId xmlns:a16="http://schemas.microsoft.com/office/drawing/2014/main" id="{3A2D1DB4-8916-41AC-9BC6-4C01B9D1F569}"/>
              </a:ext>
            </a:extLst>
          </p:cNvPr>
          <p:cNvSpPr txBox="1"/>
          <p:nvPr/>
        </p:nvSpPr>
        <p:spPr>
          <a:xfrm>
            <a:off x="4535973" y="6091479"/>
            <a:ext cx="120747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wrap</a:t>
            </a:r>
          </a:p>
        </p:txBody>
      </p:sp>
      <p:sp>
        <p:nvSpPr>
          <p:cNvPr id="19" name="TextBox 18">
            <a:extLst>
              <a:ext uri="{FF2B5EF4-FFF2-40B4-BE49-F238E27FC236}">
                <a16:creationId xmlns:a16="http://schemas.microsoft.com/office/drawing/2014/main" id="{9F641B9C-F050-466F-8046-DC98CEBA5E54}"/>
              </a:ext>
            </a:extLst>
          </p:cNvPr>
          <p:cNvSpPr txBox="1"/>
          <p:nvPr/>
        </p:nvSpPr>
        <p:spPr>
          <a:xfrm>
            <a:off x="6039578" y="6087108"/>
            <a:ext cx="1207477"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gnat</a:t>
            </a:r>
          </a:p>
        </p:txBody>
      </p:sp>
      <p:sp>
        <p:nvSpPr>
          <p:cNvPr id="21" name="TextBox 20">
            <a:extLst>
              <a:ext uri="{FF2B5EF4-FFF2-40B4-BE49-F238E27FC236}">
                <a16:creationId xmlns:a16="http://schemas.microsoft.com/office/drawing/2014/main" id="{10C06BF4-F002-4DF3-BD39-3D113BC5173B}"/>
              </a:ext>
            </a:extLst>
          </p:cNvPr>
          <p:cNvSpPr txBox="1"/>
          <p:nvPr/>
        </p:nvSpPr>
        <p:spPr>
          <a:xfrm>
            <a:off x="7543183" y="6087108"/>
            <a:ext cx="1413248"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write</a:t>
            </a:r>
          </a:p>
        </p:txBody>
      </p:sp>
    </p:spTree>
    <p:custDataLst>
      <p:tags r:id="rId1"/>
    </p:custDataLst>
    <p:extLst>
      <p:ext uri="{BB962C8B-B14F-4D97-AF65-F5344CB8AC3E}">
        <p14:creationId xmlns:p14="http://schemas.microsoft.com/office/powerpoint/2010/main" val="244923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anim calcmode="lin" valueType="num">
                                      <p:cBhvr additive="base">
                                        <p:cTn id="23" dur="500" fill="hold"/>
                                        <p:tgtEl>
                                          <p:spTgt spid="29"/>
                                        </p:tgtEl>
                                        <p:attrNameLst>
                                          <p:attrName>ppt_x</p:attrName>
                                        </p:attrNameLst>
                                      </p:cBhvr>
                                      <p:tavLst>
                                        <p:tav tm="0">
                                          <p:val>
                                            <p:strVal val="#ppt_x"/>
                                          </p:val>
                                        </p:tav>
                                        <p:tav tm="100000">
                                          <p:val>
                                            <p:strVal val="#ppt_x"/>
                                          </p:val>
                                        </p:tav>
                                      </p:tavLst>
                                    </p:anim>
                                    <p:anim calcmode="lin" valueType="num">
                                      <p:cBhvr additive="base">
                                        <p:cTn id="24" dur="500" fill="hold"/>
                                        <p:tgtEl>
                                          <p:spTgt spid="2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additive="base">
                                        <p:cTn id="27" dur="500" fill="hold"/>
                                        <p:tgtEl>
                                          <p:spTgt spid="30"/>
                                        </p:tgtEl>
                                        <p:attrNameLst>
                                          <p:attrName>ppt_x</p:attrName>
                                        </p:attrNameLst>
                                      </p:cBhvr>
                                      <p:tavLst>
                                        <p:tav tm="0">
                                          <p:val>
                                            <p:strVal val="#ppt_x"/>
                                          </p:val>
                                        </p:tav>
                                        <p:tav tm="100000">
                                          <p:val>
                                            <p:strVal val="#ppt_x"/>
                                          </p:val>
                                        </p:tav>
                                      </p:tavLst>
                                    </p:anim>
                                    <p:anim calcmode="lin" valueType="num">
                                      <p:cBhvr additive="base">
                                        <p:cTn id="28" dur="500" fill="hold"/>
                                        <p:tgtEl>
                                          <p:spTgt spid="3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ppt_x"/>
                                          </p:val>
                                        </p:tav>
                                        <p:tav tm="100000">
                                          <p:val>
                                            <p:strVal val="#ppt_x"/>
                                          </p:val>
                                        </p:tav>
                                      </p:tavLst>
                                    </p:anim>
                                    <p:anim calcmode="lin" valueType="num">
                                      <p:cBhvr additive="base">
                                        <p:cTn id="32" dur="500" fill="hold"/>
                                        <p:tgtEl>
                                          <p:spTgt spid="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3"/>
                    </p:tgtEl>
                  </p:cond>
                </p:stCondLst>
                <p:endSync evt="end" delay="0">
                  <p:rtn val="all"/>
                </p:endSync>
                <p:childTnLst>
                  <p:par>
                    <p:cTn id="54" fill="hold">
                      <p:stCondLst>
                        <p:cond delay="0"/>
                      </p:stCondLst>
                      <p:childTnLst>
                        <p:par>
                          <p:cTn id="55" fill="hold">
                            <p:stCondLst>
                              <p:cond delay="0"/>
                            </p:stCondLst>
                            <p:childTnLst>
                              <p:par>
                                <p:cTn id="56" presetID="0" presetClass="path" presetSubtype="0" accel="50000" decel="50000" fill="hold" grpId="1" nodeType="clickEffect">
                                  <p:stCondLst>
                                    <p:cond delay="0"/>
                                  </p:stCondLst>
                                  <p:childTnLst>
                                    <p:animMotion origin="layout" path="M -0.00712 -0.06435 L -0.00712 -0.06435 C -0.00642 -0.09514 -0.00521 -0.12593 -0.00469 -0.15671 C -0.00364 -0.20926 -0.00347 -0.26158 -0.00208 -0.31412 C -0.00173 -0.32315 -0.00017 -0.33218 0.00052 -0.34144 C 0.00156 -0.35509 0.00226 -0.36875 0.00313 -0.38241 C 0.00399 -0.40185 0.00365 -0.4213 0.00556 -0.44051 C 0.00625 -0.44653 0.00747 -0.45324 0.01077 -0.45764 C 0.0132 -0.46088 0.01754 -0.45996 0.02101 -0.46111 C 0.02274 -0.46343 0.02396 -0.46644 0.02604 -0.46783 C 0.02934 -0.46991 0.03281 -0.4706 0.03646 -0.4713 C 0.04566 -0.47292 0.05521 -0.47408 0.06458 -0.47477 C 0.08594 -0.47639 0.10729 -0.47709 0.12865 -0.47801 L 0.40052 -0.47477 " pathEditMode="relative" ptsTypes="AAAAAAAAAAAAAA">
                                      <p:cBhvr>
                                        <p:cTn id="57" dur="2000" fill="hold"/>
                                        <p:tgtEl>
                                          <p:spTgt spid="3"/>
                                        </p:tgtEl>
                                        <p:attrNameLst>
                                          <p:attrName>ppt_x</p:attrName>
                                          <p:attrName>ppt_y</p:attrName>
                                        </p:attrNameLst>
                                      </p:cBhvr>
                                    </p:animMotion>
                                  </p:childTnLst>
                                </p:cTn>
                              </p:par>
                            </p:childTnLst>
                          </p:cTn>
                        </p:par>
                      </p:childTnLst>
                    </p:cTn>
                  </p:par>
                </p:childTnLst>
              </p:cTn>
              <p:nextCondLst>
                <p:cond evt="onClick" delay="0">
                  <p:tgtEl>
                    <p:spTgt spid="3"/>
                  </p:tgtEl>
                </p:cond>
              </p:nextCondLst>
            </p:seq>
            <p:seq concurrent="1" nextAc="seek">
              <p:cTn id="58" restart="whenNotActive" fill="hold" evtFilter="cancelBubble" nodeType="interactiveSeq">
                <p:stCondLst>
                  <p:cond evt="onClick" delay="0">
                    <p:tgtEl>
                      <p:spTgt spid="16"/>
                    </p:tgtEl>
                  </p:cond>
                </p:stCondLst>
                <p:endSync evt="end" delay="0">
                  <p:rtn val="all"/>
                </p:endSync>
                <p:childTnLst>
                  <p:par>
                    <p:cTn id="59" fill="hold">
                      <p:stCondLst>
                        <p:cond delay="0"/>
                      </p:stCondLst>
                      <p:childTnLst>
                        <p:par>
                          <p:cTn id="60" fill="hold">
                            <p:stCondLst>
                              <p:cond delay="0"/>
                            </p:stCondLst>
                            <p:childTnLst>
                              <p:par>
                                <p:cTn id="61" presetID="0" presetClass="path" presetSubtype="0" accel="50000" decel="50000" fill="hold" grpId="1" nodeType="clickEffect">
                                  <p:stCondLst>
                                    <p:cond delay="0"/>
                                  </p:stCondLst>
                                  <p:childTnLst>
                                    <p:animMotion origin="layout" path="M -0.00659 -0.07269 L -0.00659 -0.07269 C -0.00503 -0.08125 0.00608 -0.14306 0.00886 -0.16181 C 0.01216 -0.1831 0.01337 -0.20509 0.0165 -0.22662 C 0.01719 -0.23125 0.01823 -0.23588 0.0191 -0.24028 C 0.01997 -0.26551 0.02205 -0.29051 0.02171 -0.31551 C 0.02171 -0.31597 0.03594 -0.43102 0.00886 -0.4625 C 0.00139 -0.4713 -0.00347 -0.47269 -0.01163 -0.47616 L -0.07829 -0.47292 " pathEditMode="relative" ptsTypes="AAAAAAAAA">
                                      <p:cBhvr>
                                        <p:cTn id="62" dur="2000" fill="hold"/>
                                        <p:tgtEl>
                                          <p:spTgt spid="16"/>
                                        </p:tgtEl>
                                        <p:attrNameLst>
                                          <p:attrName>ppt_x</p:attrName>
                                          <p:attrName>ppt_y</p:attrName>
                                        </p:attrNameLst>
                                      </p:cBhvr>
                                    </p:animMotion>
                                  </p:childTnLst>
                                </p:cTn>
                              </p:par>
                            </p:childTnLst>
                          </p:cTn>
                        </p:par>
                      </p:childTnLst>
                    </p:cTn>
                  </p:par>
                </p:childTnLst>
              </p:cTn>
              <p:nextCondLst>
                <p:cond evt="onClick" delay="0">
                  <p:tgtEl>
                    <p:spTgt spid="16"/>
                  </p:tgtEl>
                </p:cond>
              </p:nextCondLst>
            </p:seq>
            <p:seq concurrent="1" nextAc="seek">
              <p:cTn id="63" restart="whenNotActive" fill="hold" evtFilter="cancelBubble" nodeType="interactiveSeq">
                <p:stCondLst>
                  <p:cond evt="onClick" delay="0">
                    <p:tgtEl>
                      <p:spTgt spid="17"/>
                    </p:tgtEl>
                  </p:cond>
                </p:stCondLst>
                <p:endSync evt="end" delay="0">
                  <p:rtn val="all"/>
                </p:endSync>
                <p:childTnLst>
                  <p:par>
                    <p:cTn id="64" fill="hold">
                      <p:stCondLst>
                        <p:cond delay="0"/>
                      </p:stCondLst>
                      <p:childTnLst>
                        <p:par>
                          <p:cTn id="65" fill="hold">
                            <p:stCondLst>
                              <p:cond delay="0"/>
                            </p:stCondLst>
                            <p:childTnLst>
                              <p:par>
                                <p:cTn id="66" presetID="0" presetClass="path" presetSubtype="0" accel="50000" decel="50000" fill="hold" grpId="1" nodeType="clickEffect">
                                  <p:stCondLst>
                                    <p:cond delay="0"/>
                                  </p:stCondLst>
                                  <p:childTnLst>
                                    <p:animMotion origin="layout" path="M 0.00069 -0.00023 L 0.00069 0.00023 C 0.00313 -0.02454 0.00538 -0.04907 0.00799 -0.07315 C 0.00955 -0.08773 0.01267 -0.10208 0.01285 -0.1169 C 0.01337 -0.15347 0.01354 -0.19028 0.01042 -0.22639 C 0.00938 -0.2375 -0.00226 -0.25949 -0.00903 -0.26667 C -0.01424 -0.27222 -0.02014 -0.27662 -0.02587 -0.28125 C -0.03542 -0.28912 -0.0441 -0.29583 -0.05469 -0.29954 C -0.06771 -0.30394 -0.08056 -0.30671 -0.0934 -0.31042 C -0.13698 -0.33657 -0.10104 -0.31782 -0.20677 -0.31782 " pathEditMode="relative" rAng="0" ptsTypes="AAAAAAAAAA">
                                      <p:cBhvr>
                                        <p:cTn id="67" dur="2000" fill="hold"/>
                                        <p:tgtEl>
                                          <p:spTgt spid="17"/>
                                        </p:tgtEl>
                                        <p:attrNameLst>
                                          <p:attrName>ppt_x</p:attrName>
                                          <p:attrName>ppt_y</p:attrName>
                                        </p:attrNameLst>
                                      </p:cBhvr>
                                      <p:rCtr x="-9757" y="-16204"/>
                                    </p:animMotion>
                                  </p:childTnLst>
                                </p:cTn>
                              </p:par>
                            </p:childTnLst>
                          </p:cTn>
                        </p:par>
                      </p:childTnLst>
                    </p:cTn>
                  </p:par>
                </p:childTnLst>
              </p:cTn>
              <p:nextCondLst>
                <p:cond evt="onClick" delay="0">
                  <p:tgtEl>
                    <p:spTgt spid="17"/>
                  </p:tgtEl>
                </p:cond>
              </p:nextCondLst>
            </p:seq>
            <p:seq concurrent="1" nextAc="seek">
              <p:cTn id="68" restart="whenNotActive" fill="hold" evtFilter="cancelBubble" nodeType="interactiveSeq">
                <p:stCondLst>
                  <p:cond evt="onClick" delay="0">
                    <p:tgtEl>
                      <p:spTgt spid="18"/>
                    </p:tgtEl>
                  </p:cond>
                </p:stCondLst>
                <p:endSync evt="end" delay="0">
                  <p:rtn val="all"/>
                </p:endSync>
                <p:childTnLst>
                  <p:par>
                    <p:cTn id="69" fill="hold">
                      <p:stCondLst>
                        <p:cond delay="0"/>
                      </p:stCondLst>
                      <p:childTnLst>
                        <p:par>
                          <p:cTn id="70" fill="hold">
                            <p:stCondLst>
                              <p:cond delay="0"/>
                            </p:stCondLst>
                            <p:childTnLst>
                              <p:par>
                                <p:cTn id="71" presetID="0" presetClass="path" presetSubtype="0" accel="50000" decel="50000" fill="hold" grpId="1" nodeType="clickEffect">
                                  <p:stCondLst>
                                    <p:cond delay="0"/>
                                  </p:stCondLst>
                                  <p:childTnLst>
                                    <p:animMotion origin="layout" path="M -0.00295 -0.05973 L -0.00295 -0.0595 C -0.00052 -0.07246 0.00139 -0.08519 0.00469 -0.09746 C 0.01059 -0.11991 0.01667 -0.13218 0.02517 -0.15209 C 0.02604 -0.16922 0.02674 -0.18635 0.02778 -0.20348 C 0.02847 -0.21598 0.03003 -0.22848 0.03021 -0.24098 C 0.0316 -0.29352 0.0316 -0.34607 0.03281 -0.39838 C 0.03316 -0.4132 0.03351 -0.42825 0.03542 -0.44283 C 0.03611 -0.44885 0.03715 -0.45579 0.04062 -0.45996 C 0.04462 -0.46459 0.05104 -0.46343 0.0559 -0.46667 C 0.06667 -0.47408 0.06805 -0.47639 0.0816 -0.47709 C 0.1717 -0.48056 0.1967 -0.48033 0.26111 -0.48033 " pathEditMode="relative" rAng="0" ptsTypes="AAAAAAAAAAAA">
                                      <p:cBhvr>
                                        <p:cTn id="72" dur="2000" fill="hold"/>
                                        <p:tgtEl>
                                          <p:spTgt spid="18"/>
                                        </p:tgtEl>
                                        <p:attrNameLst>
                                          <p:attrName>ppt_x</p:attrName>
                                          <p:attrName>ppt_y</p:attrName>
                                        </p:attrNameLst>
                                      </p:cBhvr>
                                      <p:rCtr x="13194" y="-21042"/>
                                    </p:animMotion>
                                  </p:childTnLst>
                                </p:cTn>
                              </p:par>
                            </p:childTnLst>
                          </p:cTn>
                        </p:par>
                      </p:childTnLst>
                    </p:cTn>
                  </p:par>
                </p:childTnLst>
              </p:cTn>
              <p:nextCondLst>
                <p:cond evt="onClick" delay="0">
                  <p:tgtEl>
                    <p:spTgt spid="18"/>
                  </p:tgtEl>
                </p:cond>
              </p:nextCondLst>
            </p:seq>
            <p:seq concurrent="1" nextAc="seek">
              <p:cTn id="73" restart="whenNotActive" fill="hold" evtFilter="cancelBubble" nodeType="interactiveSeq">
                <p:stCondLst>
                  <p:cond evt="onClick" delay="0">
                    <p:tgtEl>
                      <p:spTgt spid="19"/>
                    </p:tgtEl>
                  </p:cond>
                </p:stCondLst>
                <p:endSync evt="end" delay="0">
                  <p:rtn val="all"/>
                </p:endSync>
                <p:childTnLst>
                  <p:par>
                    <p:cTn id="74" fill="hold">
                      <p:stCondLst>
                        <p:cond delay="0"/>
                      </p:stCondLst>
                      <p:childTnLst>
                        <p:par>
                          <p:cTn id="75" fill="hold">
                            <p:stCondLst>
                              <p:cond delay="0"/>
                            </p:stCondLst>
                            <p:childTnLst>
                              <p:par>
                                <p:cTn id="76" presetID="0" presetClass="path" presetSubtype="0" accel="50000" decel="50000" fill="hold" grpId="1" nodeType="clickEffect">
                                  <p:stCondLst>
                                    <p:cond delay="0"/>
                                  </p:stCondLst>
                                  <p:childTnLst>
                                    <p:animMotion origin="layout" path="M 0.00174 -0.06736 L 0.00174 -0.06713 C 0.00087 -0.08241 0.00069 -0.09722 -0.0007 -0.11203 C -0.00104 -0.11551 -0.0033 -0.11852 -0.0033 -0.12222 C -0.0033 -0.1294 -0.00174 -0.15023 0.00174 -0.15972 C 0.00312 -0.16342 0.00521 -0.16666 0.00694 -0.17014 C 0.01285 -0.22569 0.00521 -0.16458 0.01458 -0.21458 C 0.02587 -0.275 0.01528 -0.23078 0.02239 -0.25903 C 0.02153 -0.26921 0.02274 -0.28032 0.01979 -0.28981 C 0.01805 -0.29514 0.01354 -0.29838 0.00955 -0.3 C -0.00208 -0.30532 -0.01424 -0.31018 -0.02639 -0.31041 L -0.21354 -0.31366 " pathEditMode="relative" rAng="0" ptsTypes="AAAAAAAAAAAA">
                                      <p:cBhvr>
                                        <p:cTn id="77" dur="2000" fill="hold"/>
                                        <p:tgtEl>
                                          <p:spTgt spid="19"/>
                                        </p:tgtEl>
                                        <p:attrNameLst>
                                          <p:attrName>ppt_x</p:attrName>
                                          <p:attrName>ppt_y</p:attrName>
                                        </p:attrNameLst>
                                      </p:cBhvr>
                                      <p:rCtr x="-9740" y="-12315"/>
                                    </p:animMotion>
                                  </p:childTnLst>
                                </p:cTn>
                              </p:par>
                            </p:childTnLst>
                          </p:cTn>
                        </p:par>
                      </p:childTnLst>
                    </p:cTn>
                  </p:par>
                </p:childTnLst>
              </p:cTn>
              <p:nextCondLst>
                <p:cond evt="onClick" delay="0">
                  <p:tgtEl>
                    <p:spTgt spid="19"/>
                  </p:tgtEl>
                </p:cond>
              </p:nextCondLst>
            </p:seq>
            <p:seq concurrent="1" nextAc="seek">
              <p:cTn id="78" restart="whenNotActive" fill="hold" evtFilter="cancelBubble" nodeType="interactiveSeq">
                <p:stCondLst>
                  <p:cond evt="onClick" delay="0">
                    <p:tgtEl>
                      <p:spTgt spid="21"/>
                    </p:tgtEl>
                  </p:cond>
                </p:stCondLst>
                <p:endSync evt="end" delay="0">
                  <p:rtn val="all"/>
                </p:endSync>
                <p:childTnLst>
                  <p:par>
                    <p:cTn id="79" fill="hold">
                      <p:stCondLst>
                        <p:cond delay="0"/>
                      </p:stCondLst>
                      <p:childTnLst>
                        <p:par>
                          <p:cTn id="80" fill="hold">
                            <p:stCondLst>
                              <p:cond delay="0"/>
                            </p:stCondLst>
                            <p:childTnLst>
                              <p:par>
                                <p:cTn id="81" presetID="0" presetClass="path" presetSubtype="0" accel="50000" decel="50000" fill="hold" grpId="1" nodeType="clickEffect">
                                  <p:stCondLst>
                                    <p:cond delay="0"/>
                                  </p:stCondLst>
                                  <p:childTnLst>
                                    <p:animMotion origin="layout" path="M -0.00226 -0.05995 L -0.00226 -0.05972 C -0.004 -0.1 -0.00504 -0.14004 -0.00747 -0.17986 C -0.00851 -0.19583 -0.01111 -0.21157 -0.01268 -0.22754 C -0.01372 -0.23912 -0.01407 -0.25046 -0.01511 -0.2618 C -0.0158 -0.26759 -0.01702 -0.27315 -0.01771 -0.27893 C -0.01875 -0.28796 -0.01771 -0.29768 -0.02032 -0.30625 C -0.02223 -0.31296 -0.0349 -0.31551 -0.0382 -0.31643 C -0.06806 -0.31203 -0.05365 -0.31319 -0.08177 -0.31319 " pathEditMode="relative" rAng="0" ptsTypes="AAAAAAAAA">
                                      <p:cBhvr>
                                        <p:cTn id="82" dur="2000" fill="hold"/>
                                        <p:tgtEl>
                                          <p:spTgt spid="21"/>
                                        </p:tgtEl>
                                        <p:attrNameLst>
                                          <p:attrName>ppt_x</p:attrName>
                                          <p:attrName>ppt_y</p:attrName>
                                        </p:attrNameLst>
                                      </p:cBhvr>
                                      <p:rCtr x="-3976" y="-12824"/>
                                    </p:animMotion>
                                  </p:childTnLst>
                                </p:cTn>
                              </p:par>
                            </p:childTnLst>
                          </p:cTn>
                        </p:par>
                      </p:childTnLst>
                    </p:cTn>
                  </p:par>
                </p:childTnLst>
              </p:cTn>
              <p:nextCondLst>
                <p:cond evt="onClick" delay="0">
                  <p:tgtEl>
                    <p:spTgt spid="21"/>
                  </p:tgtEl>
                </p:cond>
              </p:nextCondLst>
            </p:seq>
          </p:childTnLst>
        </p:cTn>
      </p:par>
    </p:tnLst>
    <p:bldLst>
      <p:bldP spid="27" grpId="0"/>
      <p:bldP spid="29" grpId="0"/>
      <p:bldP spid="30" grpId="0"/>
      <p:bldP spid="3" grpId="0"/>
      <p:bldP spid="3" grpId="1"/>
      <p:bldP spid="16" grpId="0"/>
      <p:bldP spid="16" grpId="1"/>
      <p:bldP spid="17" grpId="0"/>
      <p:bldP spid="17" grpId="1"/>
      <p:bldP spid="18" grpId="0"/>
      <p:bldP spid="18" grpId="1"/>
      <p:bldP spid="19" grpId="0"/>
      <p:bldP spid="19" grpId="1"/>
      <p:bldP spid="21" grpId="0"/>
      <p:bldP spid="21"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798BB-7F74-4B4A-8C1F-3E4E3A1F52BC}"/>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Candidate of Compound Sentences Review</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205A6F7E-0A23-47EC-BC77-EFA20E7D5811}"/>
              </a:ext>
            </a:extLst>
          </p:cNvPr>
          <p:cNvSpPr txBox="1"/>
          <p:nvPr/>
        </p:nvSpPr>
        <p:spPr>
          <a:xfrm>
            <a:off x="1519882" y="1758531"/>
            <a:ext cx="8019534" cy="830997"/>
          </a:xfrm>
          <a:prstGeom prst="rect">
            <a:avLst/>
          </a:prstGeom>
          <a:noFill/>
        </p:spPr>
        <p:txBody>
          <a:bodyPr wrap="square">
            <a:spAutoFit/>
          </a:bodyPr>
          <a:lstStyle/>
          <a:p>
            <a:r>
              <a:rPr lang="en-US" sz="4800" b="1" dirty="0">
                <a:effectLst/>
                <a:latin typeface="Comic Sans MS" panose="030F0702030302020204" pitchFamily="66" charset="0"/>
                <a:ea typeface="Calibri" panose="020F0502020204030204" pitchFamily="34" charset="0"/>
                <a:cs typeface="Calibri" panose="020F0502020204030204" pitchFamily="34" charset="0"/>
              </a:rPr>
              <a:t>compound sentence </a:t>
            </a:r>
            <a:endParaRPr lang="en-US" sz="4800" b="1" dirty="0"/>
          </a:p>
        </p:txBody>
      </p:sp>
      <p:sp>
        <p:nvSpPr>
          <p:cNvPr id="5" name="TextBox 4">
            <a:extLst>
              <a:ext uri="{FF2B5EF4-FFF2-40B4-BE49-F238E27FC236}">
                <a16:creationId xmlns:a16="http://schemas.microsoft.com/office/drawing/2014/main" id="{E2BF58F4-E4DC-4FA2-A340-0DEFE8C64487}"/>
              </a:ext>
            </a:extLst>
          </p:cNvPr>
          <p:cNvSpPr txBox="1"/>
          <p:nvPr/>
        </p:nvSpPr>
        <p:spPr>
          <a:xfrm>
            <a:off x="877330" y="2949778"/>
            <a:ext cx="8019534" cy="2123658"/>
          </a:xfrm>
          <a:prstGeom prst="rect">
            <a:avLst/>
          </a:prstGeom>
          <a:noFill/>
        </p:spPr>
        <p:txBody>
          <a:bodyPr wrap="square">
            <a:spAutoFit/>
          </a:bodyPr>
          <a:lstStyle/>
          <a:p>
            <a:pPr algn="ctr"/>
            <a:r>
              <a:rPr lang="en-US" sz="4400" dirty="0">
                <a:effectLst/>
                <a:latin typeface="Comic Sans MS" panose="030F0702030302020204" pitchFamily="66" charset="0"/>
                <a:ea typeface="Calibri" panose="020F0502020204030204" pitchFamily="34" charset="0"/>
                <a:cs typeface="Calibri" panose="020F0502020204030204" pitchFamily="34" charset="0"/>
              </a:rPr>
              <a:t>combine two simple sentences using a comma and a conjunction</a:t>
            </a:r>
            <a:endParaRPr lang="en-US" sz="4400" dirty="0"/>
          </a:p>
        </p:txBody>
      </p:sp>
      <p:sp>
        <p:nvSpPr>
          <p:cNvPr id="6" name="TextBox 5">
            <a:extLst>
              <a:ext uri="{FF2B5EF4-FFF2-40B4-BE49-F238E27FC236}">
                <a16:creationId xmlns:a16="http://schemas.microsoft.com/office/drawing/2014/main" id="{8C175B4D-8707-44B7-9A86-8EA399E00609}"/>
              </a:ext>
            </a:extLst>
          </p:cNvPr>
          <p:cNvSpPr txBox="1"/>
          <p:nvPr/>
        </p:nvSpPr>
        <p:spPr>
          <a:xfrm>
            <a:off x="667266" y="5433686"/>
            <a:ext cx="8019534" cy="769441"/>
          </a:xfrm>
          <a:prstGeom prst="rect">
            <a:avLst/>
          </a:prstGeom>
          <a:noFill/>
        </p:spPr>
        <p:txBody>
          <a:bodyPr wrap="square">
            <a:spAutoFit/>
          </a:bodyPr>
          <a:lstStyle/>
          <a:p>
            <a:pPr algn="ctr"/>
            <a:r>
              <a:rPr lang="en-US" sz="4400" dirty="0"/>
              <a:t>and  but  for  or  nor  so  yet</a:t>
            </a:r>
          </a:p>
        </p:txBody>
      </p:sp>
      <p:sp>
        <p:nvSpPr>
          <p:cNvPr id="8" name="TextBox 7">
            <a:extLst>
              <a:ext uri="{FF2B5EF4-FFF2-40B4-BE49-F238E27FC236}">
                <a16:creationId xmlns:a16="http://schemas.microsoft.com/office/drawing/2014/main" id="{6D748AED-B9F7-4DD1-AE54-246DF6EC8CA8}"/>
              </a:ext>
            </a:extLst>
          </p:cNvPr>
          <p:cNvSpPr txBox="1"/>
          <p:nvPr/>
        </p:nvSpPr>
        <p:spPr>
          <a:xfrm>
            <a:off x="667266" y="2855435"/>
            <a:ext cx="8019534" cy="2123658"/>
          </a:xfrm>
          <a:prstGeom prst="rect">
            <a:avLst/>
          </a:prstGeom>
          <a:noFill/>
        </p:spPr>
        <p:txBody>
          <a:bodyPr wrap="square">
            <a:spAutoFit/>
          </a:bodyPr>
          <a:lstStyle/>
          <a:p>
            <a:r>
              <a:rPr lang="en-US" sz="4400" dirty="0">
                <a:effectLst/>
                <a:latin typeface="Comic Sans MS" panose="030F0702030302020204" pitchFamily="66" charset="0"/>
                <a:ea typeface="Calibri" panose="020F0502020204030204" pitchFamily="34" charset="0"/>
                <a:cs typeface="Calibri" panose="020F0502020204030204" pitchFamily="34" charset="0"/>
              </a:rPr>
              <a:t>Do you want to stay here, or would you like to go to the mall? </a:t>
            </a:r>
            <a:endParaRPr lang="en-US" sz="4400" dirty="0"/>
          </a:p>
        </p:txBody>
      </p:sp>
      <p:cxnSp>
        <p:nvCxnSpPr>
          <p:cNvPr id="7" name="Straight Connector 6" descr="A straight line that is underlining , or.">
            <a:extLst>
              <a:ext uri="{FF2B5EF4-FFF2-40B4-BE49-F238E27FC236}">
                <a16:creationId xmlns:a16="http://schemas.microsoft.com/office/drawing/2014/main" id="{DC0D85D9-B4EB-42D8-AE7F-9F6327A8FB1A}"/>
              </a:ext>
            </a:extLst>
          </p:cNvPr>
          <p:cNvCxnSpPr/>
          <p:nvPr/>
        </p:nvCxnSpPr>
        <p:spPr>
          <a:xfrm>
            <a:off x="7279341" y="3640745"/>
            <a:ext cx="1111624" cy="0"/>
          </a:xfrm>
          <a:prstGeom prst="line">
            <a:avLst/>
          </a:prstGeom>
          <a:ln w="76200">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40701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 calcmode="lin" valueType="num">
                                      <p:cBhvr>
                                        <p:cTn id="23" dur="1000" fill="hold"/>
                                        <p:tgtEl>
                                          <p:spTgt spid="6"/>
                                        </p:tgtEl>
                                        <p:attrNameLst>
                                          <p:attrName>style.rotation</p:attrName>
                                        </p:attrNameLst>
                                      </p:cBhvr>
                                      <p:tavLst>
                                        <p:tav tm="0">
                                          <p:val>
                                            <p:fltVal val="90"/>
                                          </p:val>
                                        </p:tav>
                                        <p:tav tm="100000">
                                          <p:val>
                                            <p:fltVal val="0"/>
                                          </p:val>
                                        </p:tav>
                                      </p:tavLst>
                                    </p:anim>
                                    <p:animEffect transition="in" filter="fade">
                                      <p:cBhvr>
                                        <p:cTn id="24" dur="1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xit" presetSubtype="0" fill="hold" grpId="1" nodeType="clickEffect">
                                  <p:stCondLst>
                                    <p:cond delay="0"/>
                                  </p:stCondLst>
                                  <p:childTnLst>
                                    <p:anim calcmode="lin" valueType="num">
                                      <p:cBhvr>
                                        <p:cTn id="28" dur="1000"/>
                                        <p:tgtEl>
                                          <p:spTgt spid="4"/>
                                        </p:tgtEl>
                                        <p:attrNameLst>
                                          <p:attrName>ppt_w</p:attrName>
                                        </p:attrNameLst>
                                      </p:cBhvr>
                                      <p:tavLst>
                                        <p:tav tm="0">
                                          <p:val>
                                            <p:strVal val="ppt_w"/>
                                          </p:val>
                                        </p:tav>
                                        <p:tav tm="100000">
                                          <p:val>
                                            <p:fltVal val="0"/>
                                          </p:val>
                                        </p:tav>
                                      </p:tavLst>
                                    </p:anim>
                                    <p:anim calcmode="lin" valueType="num">
                                      <p:cBhvr>
                                        <p:cTn id="29" dur="1000"/>
                                        <p:tgtEl>
                                          <p:spTgt spid="4"/>
                                        </p:tgtEl>
                                        <p:attrNameLst>
                                          <p:attrName>ppt_h</p:attrName>
                                        </p:attrNameLst>
                                      </p:cBhvr>
                                      <p:tavLst>
                                        <p:tav tm="0">
                                          <p:val>
                                            <p:strVal val="ppt_h"/>
                                          </p:val>
                                        </p:tav>
                                        <p:tav tm="100000">
                                          <p:val>
                                            <p:fltVal val="0"/>
                                          </p:val>
                                        </p:tav>
                                      </p:tavLst>
                                    </p:anim>
                                    <p:anim calcmode="lin" valueType="num">
                                      <p:cBhvr>
                                        <p:cTn id="30" dur="1000"/>
                                        <p:tgtEl>
                                          <p:spTgt spid="4"/>
                                        </p:tgtEl>
                                        <p:attrNameLst>
                                          <p:attrName>style.rotation</p:attrName>
                                        </p:attrNameLst>
                                      </p:cBhvr>
                                      <p:tavLst>
                                        <p:tav tm="0">
                                          <p:val>
                                            <p:fltVal val="0"/>
                                          </p:val>
                                        </p:tav>
                                        <p:tav tm="100000">
                                          <p:val>
                                            <p:fltVal val="90"/>
                                          </p:val>
                                        </p:tav>
                                      </p:tavLst>
                                    </p:anim>
                                    <p:animEffect transition="out" filter="fade">
                                      <p:cBhvr>
                                        <p:cTn id="31" dur="1000"/>
                                        <p:tgtEl>
                                          <p:spTgt spid="4"/>
                                        </p:tgtEl>
                                      </p:cBhvr>
                                    </p:animEffect>
                                    <p:set>
                                      <p:cBhvr>
                                        <p:cTn id="32" dur="1" fill="hold">
                                          <p:stCondLst>
                                            <p:cond delay="999"/>
                                          </p:stCondLst>
                                        </p:cTn>
                                        <p:tgtEl>
                                          <p:spTgt spid="4"/>
                                        </p:tgtEl>
                                        <p:attrNameLst>
                                          <p:attrName>style.visibility</p:attrName>
                                        </p:attrNameLst>
                                      </p:cBhvr>
                                      <p:to>
                                        <p:strVal val="hidden"/>
                                      </p:to>
                                    </p:set>
                                  </p:childTnLst>
                                </p:cTn>
                              </p:par>
                              <p:par>
                                <p:cTn id="33" presetID="31" presetClass="exit" presetSubtype="0" fill="hold" grpId="1" nodeType="withEffect">
                                  <p:stCondLst>
                                    <p:cond delay="0"/>
                                  </p:stCondLst>
                                  <p:childTnLst>
                                    <p:anim calcmode="lin" valueType="num">
                                      <p:cBhvr>
                                        <p:cTn id="34" dur="1000"/>
                                        <p:tgtEl>
                                          <p:spTgt spid="5"/>
                                        </p:tgtEl>
                                        <p:attrNameLst>
                                          <p:attrName>ppt_w</p:attrName>
                                        </p:attrNameLst>
                                      </p:cBhvr>
                                      <p:tavLst>
                                        <p:tav tm="0">
                                          <p:val>
                                            <p:strVal val="ppt_w"/>
                                          </p:val>
                                        </p:tav>
                                        <p:tav tm="100000">
                                          <p:val>
                                            <p:fltVal val="0"/>
                                          </p:val>
                                        </p:tav>
                                      </p:tavLst>
                                    </p:anim>
                                    <p:anim calcmode="lin" valueType="num">
                                      <p:cBhvr>
                                        <p:cTn id="35" dur="1000"/>
                                        <p:tgtEl>
                                          <p:spTgt spid="5"/>
                                        </p:tgtEl>
                                        <p:attrNameLst>
                                          <p:attrName>ppt_h</p:attrName>
                                        </p:attrNameLst>
                                      </p:cBhvr>
                                      <p:tavLst>
                                        <p:tav tm="0">
                                          <p:val>
                                            <p:strVal val="ppt_h"/>
                                          </p:val>
                                        </p:tav>
                                        <p:tav tm="100000">
                                          <p:val>
                                            <p:fltVal val="0"/>
                                          </p:val>
                                        </p:tav>
                                      </p:tavLst>
                                    </p:anim>
                                    <p:anim calcmode="lin" valueType="num">
                                      <p:cBhvr>
                                        <p:cTn id="36" dur="1000"/>
                                        <p:tgtEl>
                                          <p:spTgt spid="5"/>
                                        </p:tgtEl>
                                        <p:attrNameLst>
                                          <p:attrName>style.rotation</p:attrName>
                                        </p:attrNameLst>
                                      </p:cBhvr>
                                      <p:tavLst>
                                        <p:tav tm="0">
                                          <p:val>
                                            <p:fltVal val="0"/>
                                          </p:val>
                                        </p:tav>
                                        <p:tav tm="100000">
                                          <p:val>
                                            <p:fltVal val="90"/>
                                          </p:val>
                                        </p:tav>
                                      </p:tavLst>
                                    </p:anim>
                                    <p:animEffect transition="out" filter="fade">
                                      <p:cBhvr>
                                        <p:cTn id="37" dur="1000"/>
                                        <p:tgtEl>
                                          <p:spTgt spid="5"/>
                                        </p:tgtEl>
                                      </p:cBhvr>
                                    </p:animEffect>
                                    <p:set>
                                      <p:cBhvr>
                                        <p:cTn id="38" dur="1" fill="hold">
                                          <p:stCondLst>
                                            <p:cond delay="999"/>
                                          </p:stCondLst>
                                        </p:cTn>
                                        <p:tgtEl>
                                          <p:spTgt spid="5"/>
                                        </p:tgtEl>
                                        <p:attrNameLst>
                                          <p:attrName>style.visibility</p:attrName>
                                        </p:attrNameLst>
                                      </p:cBhvr>
                                      <p:to>
                                        <p:strVal val="hidden"/>
                                      </p:to>
                                    </p:set>
                                  </p:childTnLst>
                                </p:cTn>
                              </p:par>
                              <p:par>
                                <p:cTn id="39" presetID="31" presetClass="exit" presetSubtype="0" fill="hold" grpId="1" nodeType="withEffect">
                                  <p:stCondLst>
                                    <p:cond delay="0"/>
                                  </p:stCondLst>
                                  <p:childTnLst>
                                    <p:anim calcmode="lin" valueType="num">
                                      <p:cBhvr>
                                        <p:cTn id="40" dur="1000"/>
                                        <p:tgtEl>
                                          <p:spTgt spid="6"/>
                                        </p:tgtEl>
                                        <p:attrNameLst>
                                          <p:attrName>ppt_w</p:attrName>
                                        </p:attrNameLst>
                                      </p:cBhvr>
                                      <p:tavLst>
                                        <p:tav tm="0">
                                          <p:val>
                                            <p:strVal val="ppt_w"/>
                                          </p:val>
                                        </p:tav>
                                        <p:tav tm="100000">
                                          <p:val>
                                            <p:fltVal val="0"/>
                                          </p:val>
                                        </p:tav>
                                      </p:tavLst>
                                    </p:anim>
                                    <p:anim calcmode="lin" valueType="num">
                                      <p:cBhvr>
                                        <p:cTn id="41" dur="1000"/>
                                        <p:tgtEl>
                                          <p:spTgt spid="6"/>
                                        </p:tgtEl>
                                        <p:attrNameLst>
                                          <p:attrName>ppt_h</p:attrName>
                                        </p:attrNameLst>
                                      </p:cBhvr>
                                      <p:tavLst>
                                        <p:tav tm="0">
                                          <p:val>
                                            <p:strVal val="ppt_h"/>
                                          </p:val>
                                        </p:tav>
                                        <p:tav tm="100000">
                                          <p:val>
                                            <p:fltVal val="0"/>
                                          </p:val>
                                        </p:tav>
                                      </p:tavLst>
                                    </p:anim>
                                    <p:anim calcmode="lin" valueType="num">
                                      <p:cBhvr>
                                        <p:cTn id="42" dur="1000"/>
                                        <p:tgtEl>
                                          <p:spTgt spid="6"/>
                                        </p:tgtEl>
                                        <p:attrNameLst>
                                          <p:attrName>style.rotation</p:attrName>
                                        </p:attrNameLst>
                                      </p:cBhvr>
                                      <p:tavLst>
                                        <p:tav tm="0">
                                          <p:val>
                                            <p:fltVal val="0"/>
                                          </p:val>
                                        </p:tav>
                                        <p:tav tm="100000">
                                          <p:val>
                                            <p:fltVal val="90"/>
                                          </p:val>
                                        </p:tav>
                                      </p:tavLst>
                                    </p:anim>
                                    <p:animEffect transition="out" filter="fade">
                                      <p:cBhvr>
                                        <p:cTn id="43" dur="1000"/>
                                        <p:tgtEl>
                                          <p:spTgt spid="6"/>
                                        </p:tgtEl>
                                      </p:cBhvr>
                                    </p:animEffect>
                                    <p:set>
                                      <p:cBhvr>
                                        <p:cTn id="44" dur="1" fill="hold">
                                          <p:stCondLst>
                                            <p:cond delay="999"/>
                                          </p:stCondLst>
                                        </p:cTn>
                                        <p:tgtEl>
                                          <p:spTgt spid="6"/>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1000" fill="hold"/>
                                        <p:tgtEl>
                                          <p:spTgt spid="8"/>
                                        </p:tgtEl>
                                        <p:attrNameLst>
                                          <p:attrName>ppt_w</p:attrName>
                                        </p:attrNameLst>
                                      </p:cBhvr>
                                      <p:tavLst>
                                        <p:tav tm="0">
                                          <p:val>
                                            <p:fltVal val="0"/>
                                          </p:val>
                                        </p:tav>
                                        <p:tav tm="100000">
                                          <p:val>
                                            <p:strVal val="#ppt_w"/>
                                          </p:val>
                                        </p:tav>
                                      </p:tavLst>
                                    </p:anim>
                                    <p:anim calcmode="lin" valueType="num">
                                      <p:cBhvr>
                                        <p:cTn id="50" dur="1000" fill="hold"/>
                                        <p:tgtEl>
                                          <p:spTgt spid="8"/>
                                        </p:tgtEl>
                                        <p:attrNameLst>
                                          <p:attrName>ppt_h</p:attrName>
                                        </p:attrNameLst>
                                      </p:cBhvr>
                                      <p:tavLst>
                                        <p:tav tm="0">
                                          <p:val>
                                            <p:fltVal val="0"/>
                                          </p:val>
                                        </p:tav>
                                        <p:tav tm="100000">
                                          <p:val>
                                            <p:strVal val="#ppt_h"/>
                                          </p:val>
                                        </p:tav>
                                      </p:tavLst>
                                    </p:anim>
                                    <p:anim calcmode="lin" valueType="num">
                                      <p:cBhvr>
                                        <p:cTn id="51" dur="1000" fill="hold"/>
                                        <p:tgtEl>
                                          <p:spTgt spid="8"/>
                                        </p:tgtEl>
                                        <p:attrNameLst>
                                          <p:attrName>style.rotation</p:attrName>
                                        </p:attrNameLst>
                                      </p:cBhvr>
                                      <p:tavLst>
                                        <p:tav tm="0">
                                          <p:val>
                                            <p:fltVal val="90"/>
                                          </p:val>
                                        </p:tav>
                                        <p:tav tm="100000">
                                          <p:val>
                                            <p:fltVal val="0"/>
                                          </p:val>
                                        </p:tav>
                                      </p:tavLst>
                                    </p:anim>
                                    <p:animEffect transition="in" filter="fade">
                                      <p:cBhvr>
                                        <p:cTn id="52" dur="10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BE6EE-FEF9-49DF-B786-E29978A6E647}"/>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Democracy of Compound Sentences</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929794D8-AB3C-40DA-B2E9-573DF08C20C2}"/>
              </a:ext>
            </a:extLst>
          </p:cNvPr>
          <p:cNvSpPr txBox="1"/>
          <p:nvPr/>
        </p:nvSpPr>
        <p:spPr>
          <a:xfrm>
            <a:off x="2236572" y="1594892"/>
            <a:ext cx="5498757" cy="1015663"/>
          </a:xfrm>
          <a:prstGeom prst="rect">
            <a:avLst/>
          </a:prstGeom>
          <a:noFill/>
        </p:spPr>
        <p:txBody>
          <a:bodyPr wrap="square">
            <a:spAutoFit/>
          </a:bodyPr>
          <a:lstStyle/>
          <a:p>
            <a:r>
              <a:rPr lang="en-US" sz="6000" dirty="0">
                <a:solidFill>
                  <a:srgbClr val="7030A0"/>
                </a:solidFill>
                <a:effectLst/>
                <a:latin typeface="Comic Sans MS" panose="030F0702030302020204" pitchFamily="66" charset="0"/>
                <a:ea typeface="Calibri" panose="020F0502020204030204" pitchFamily="34" charset="0"/>
                <a:cs typeface="Calibri" panose="020F0502020204030204" pitchFamily="34" charset="0"/>
              </a:rPr>
              <a:t>I was thirsty. </a:t>
            </a:r>
            <a:endParaRPr lang="en-US" sz="6000" dirty="0">
              <a:solidFill>
                <a:srgbClr val="7030A0"/>
              </a:solidFill>
            </a:endParaRPr>
          </a:p>
        </p:txBody>
      </p:sp>
      <p:sp>
        <p:nvSpPr>
          <p:cNvPr id="5" name="TextBox 4">
            <a:extLst>
              <a:ext uri="{FF2B5EF4-FFF2-40B4-BE49-F238E27FC236}">
                <a16:creationId xmlns:a16="http://schemas.microsoft.com/office/drawing/2014/main" id="{D46DEF03-5E8E-4C6C-9273-A2D2D7590D59}"/>
              </a:ext>
            </a:extLst>
          </p:cNvPr>
          <p:cNvSpPr txBox="1"/>
          <p:nvPr/>
        </p:nvSpPr>
        <p:spPr>
          <a:xfrm>
            <a:off x="1235677" y="2689010"/>
            <a:ext cx="7908323" cy="1015663"/>
          </a:xfrm>
          <a:prstGeom prst="rect">
            <a:avLst/>
          </a:prstGeom>
          <a:noFill/>
        </p:spPr>
        <p:txBody>
          <a:bodyPr wrap="square">
            <a:spAutoFit/>
          </a:bodyPr>
          <a:lstStyle/>
          <a:p>
            <a:r>
              <a:rPr lang="en-US" sz="6000" dirty="0">
                <a:solidFill>
                  <a:srgbClr val="3B7ABE"/>
                </a:solidFill>
                <a:effectLst/>
                <a:latin typeface="Comic Sans MS" panose="030F0702030302020204" pitchFamily="66" charset="0"/>
                <a:ea typeface="Calibri" panose="020F0502020204030204" pitchFamily="34" charset="0"/>
                <a:cs typeface="Calibri" panose="020F0502020204030204" pitchFamily="34" charset="0"/>
              </a:rPr>
              <a:t>I drank some water. </a:t>
            </a:r>
            <a:endParaRPr lang="en-US" sz="6000" dirty="0">
              <a:solidFill>
                <a:srgbClr val="3B7ABE"/>
              </a:solidFill>
            </a:endParaRPr>
          </a:p>
        </p:txBody>
      </p:sp>
      <p:sp>
        <p:nvSpPr>
          <p:cNvPr id="6" name="TextBox 5">
            <a:extLst>
              <a:ext uri="{FF2B5EF4-FFF2-40B4-BE49-F238E27FC236}">
                <a16:creationId xmlns:a16="http://schemas.microsoft.com/office/drawing/2014/main" id="{69EB380B-D781-4550-84E0-5CFD5DD70057}"/>
              </a:ext>
            </a:extLst>
          </p:cNvPr>
          <p:cNvSpPr txBox="1"/>
          <p:nvPr/>
        </p:nvSpPr>
        <p:spPr>
          <a:xfrm>
            <a:off x="739344" y="3922812"/>
            <a:ext cx="1952367" cy="923330"/>
          </a:xfrm>
          <a:custGeom>
            <a:avLst/>
            <a:gdLst>
              <a:gd name="connsiteX0" fmla="*/ 0 w 1952367"/>
              <a:gd name="connsiteY0" fmla="*/ 0 h 923330"/>
              <a:gd name="connsiteX1" fmla="*/ 429521 w 1952367"/>
              <a:gd name="connsiteY1" fmla="*/ 0 h 923330"/>
              <a:gd name="connsiteX2" fmla="*/ 878565 w 1952367"/>
              <a:gd name="connsiteY2" fmla="*/ 0 h 923330"/>
              <a:gd name="connsiteX3" fmla="*/ 1405704 w 1952367"/>
              <a:gd name="connsiteY3" fmla="*/ 0 h 923330"/>
              <a:gd name="connsiteX4" fmla="*/ 1952367 w 1952367"/>
              <a:gd name="connsiteY4" fmla="*/ 0 h 923330"/>
              <a:gd name="connsiteX5" fmla="*/ 1952367 w 1952367"/>
              <a:gd name="connsiteY5" fmla="*/ 443198 h 923330"/>
              <a:gd name="connsiteX6" fmla="*/ 1952367 w 1952367"/>
              <a:gd name="connsiteY6" fmla="*/ 923330 h 923330"/>
              <a:gd name="connsiteX7" fmla="*/ 1464275 w 1952367"/>
              <a:gd name="connsiteY7" fmla="*/ 923330 h 923330"/>
              <a:gd name="connsiteX8" fmla="*/ 1034755 w 1952367"/>
              <a:gd name="connsiteY8" fmla="*/ 923330 h 923330"/>
              <a:gd name="connsiteX9" fmla="*/ 546663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92548" y="-43755"/>
                  <a:pt x="317566" y="44584"/>
                  <a:pt x="429521" y="0"/>
                </a:cubicBezTo>
                <a:cubicBezTo>
                  <a:pt x="541476" y="-44584"/>
                  <a:pt x="772109" y="32641"/>
                  <a:pt x="878565" y="0"/>
                </a:cubicBezTo>
                <a:cubicBezTo>
                  <a:pt x="985021" y="-32641"/>
                  <a:pt x="1245314" y="12434"/>
                  <a:pt x="1405704" y="0"/>
                </a:cubicBezTo>
                <a:cubicBezTo>
                  <a:pt x="1566094" y="-12434"/>
                  <a:pt x="1794347" y="8679"/>
                  <a:pt x="1952367" y="0"/>
                </a:cubicBezTo>
                <a:cubicBezTo>
                  <a:pt x="1970738" y="168348"/>
                  <a:pt x="1940484" y="283820"/>
                  <a:pt x="1952367" y="443198"/>
                </a:cubicBezTo>
                <a:cubicBezTo>
                  <a:pt x="1964250" y="602576"/>
                  <a:pt x="1905537" y="826610"/>
                  <a:pt x="1952367" y="923330"/>
                </a:cubicBezTo>
                <a:cubicBezTo>
                  <a:pt x="1848875" y="929896"/>
                  <a:pt x="1654766" y="890627"/>
                  <a:pt x="1464275" y="923330"/>
                </a:cubicBezTo>
                <a:cubicBezTo>
                  <a:pt x="1273784" y="956033"/>
                  <a:pt x="1233749" y="887457"/>
                  <a:pt x="1034755" y="923330"/>
                </a:cubicBezTo>
                <a:cubicBezTo>
                  <a:pt x="835761" y="959203"/>
                  <a:pt x="719419" y="893624"/>
                  <a:pt x="546663" y="923330"/>
                </a:cubicBezTo>
                <a:cubicBezTo>
                  <a:pt x="373907" y="953036"/>
                  <a:pt x="131875" y="901350"/>
                  <a:pt x="0" y="923330"/>
                </a:cubicBezTo>
                <a:cubicBezTo>
                  <a:pt x="-5872" y="773944"/>
                  <a:pt x="11011" y="681399"/>
                  <a:pt x="0" y="443198"/>
                </a:cubicBezTo>
                <a:cubicBezTo>
                  <a:pt x="-11011" y="204997"/>
                  <a:pt x="17374" y="192998"/>
                  <a:pt x="0" y="0"/>
                </a:cubicBezTo>
                <a:close/>
              </a:path>
            </a:pathLst>
          </a:custGeom>
          <a:noFill/>
          <a:ln w="57150">
            <a:solidFill>
              <a:srgbClr val="FF9627"/>
            </a:solidFill>
            <a:extLst>
              <a:ext uri="{C807C97D-BFC1-408E-A445-0C87EB9F89A2}">
                <ask:lineSketchStyleProps xmlns:ask="http://schemas.microsoft.com/office/drawing/2018/sketchyshapes" sd="1645314886">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so</a:t>
            </a:r>
          </a:p>
        </p:txBody>
      </p:sp>
      <p:sp>
        <p:nvSpPr>
          <p:cNvPr id="7" name="TextBox 6">
            <a:extLst>
              <a:ext uri="{FF2B5EF4-FFF2-40B4-BE49-F238E27FC236}">
                <a16:creationId xmlns:a16="http://schemas.microsoft.com/office/drawing/2014/main" id="{CD661F0F-B846-4B6A-83F9-B070FBDE91D2}"/>
              </a:ext>
            </a:extLst>
          </p:cNvPr>
          <p:cNvSpPr txBox="1"/>
          <p:nvPr/>
        </p:nvSpPr>
        <p:spPr>
          <a:xfrm>
            <a:off x="3595816" y="3881927"/>
            <a:ext cx="1952367" cy="923330"/>
          </a:xfrm>
          <a:custGeom>
            <a:avLst/>
            <a:gdLst>
              <a:gd name="connsiteX0" fmla="*/ 0 w 1952367"/>
              <a:gd name="connsiteY0" fmla="*/ 0 h 923330"/>
              <a:gd name="connsiteX1" fmla="*/ 507615 w 1952367"/>
              <a:gd name="connsiteY1" fmla="*/ 0 h 923330"/>
              <a:gd name="connsiteX2" fmla="*/ 956660 w 1952367"/>
              <a:gd name="connsiteY2" fmla="*/ 0 h 923330"/>
              <a:gd name="connsiteX3" fmla="*/ 1425228 w 1952367"/>
              <a:gd name="connsiteY3" fmla="*/ 0 h 923330"/>
              <a:gd name="connsiteX4" fmla="*/ 1952367 w 1952367"/>
              <a:gd name="connsiteY4" fmla="*/ 0 h 923330"/>
              <a:gd name="connsiteX5" fmla="*/ 1952367 w 1952367"/>
              <a:gd name="connsiteY5" fmla="*/ 461665 h 923330"/>
              <a:gd name="connsiteX6" fmla="*/ 1952367 w 1952367"/>
              <a:gd name="connsiteY6" fmla="*/ 923330 h 923330"/>
              <a:gd name="connsiteX7" fmla="*/ 1483799 w 1952367"/>
              <a:gd name="connsiteY7" fmla="*/ 923330 h 923330"/>
              <a:gd name="connsiteX8" fmla="*/ 976184 w 1952367"/>
              <a:gd name="connsiteY8" fmla="*/ 923330 h 923330"/>
              <a:gd name="connsiteX9" fmla="*/ 507615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4785" y="-1899"/>
                  <a:pt x="399360" y="38630"/>
                  <a:pt x="507615" y="0"/>
                </a:cubicBezTo>
                <a:cubicBezTo>
                  <a:pt x="615871" y="-38630"/>
                  <a:pt x="834079" y="22894"/>
                  <a:pt x="956660" y="0"/>
                </a:cubicBezTo>
                <a:cubicBezTo>
                  <a:pt x="1079242" y="-22894"/>
                  <a:pt x="1194585" y="10538"/>
                  <a:pt x="1425228" y="0"/>
                </a:cubicBezTo>
                <a:cubicBezTo>
                  <a:pt x="1655871" y="-10538"/>
                  <a:pt x="1790774" y="39058"/>
                  <a:pt x="1952367" y="0"/>
                </a:cubicBezTo>
                <a:cubicBezTo>
                  <a:pt x="1953669" y="115920"/>
                  <a:pt x="1915482" y="304656"/>
                  <a:pt x="1952367" y="461665"/>
                </a:cubicBezTo>
                <a:cubicBezTo>
                  <a:pt x="1989252" y="618674"/>
                  <a:pt x="1902205" y="782923"/>
                  <a:pt x="1952367" y="923330"/>
                </a:cubicBezTo>
                <a:cubicBezTo>
                  <a:pt x="1743722" y="968715"/>
                  <a:pt x="1679260" y="887877"/>
                  <a:pt x="1483799" y="923330"/>
                </a:cubicBezTo>
                <a:cubicBezTo>
                  <a:pt x="1288338" y="958783"/>
                  <a:pt x="1219259" y="920417"/>
                  <a:pt x="976184" y="923330"/>
                </a:cubicBezTo>
                <a:cubicBezTo>
                  <a:pt x="733109" y="926243"/>
                  <a:pt x="692072" y="905810"/>
                  <a:pt x="507615" y="923330"/>
                </a:cubicBezTo>
                <a:cubicBezTo>
                  <a:pt x="323158" y="940850"/>
                  <a:pt x="121046" y="895949"/>
                  <a:pt x="0" y="923330"/>
                </a:cubicBezTo>
                <a:cubicBezTo>
                  <a:pt x="-26821" y="723836"/>
                  <a:pt x="24162" y="545665"/>
                  <a:pt x="0" y="443198"/>
                </a:cubicBezTo>
                <a:cubicBezTo>
                  <a:pt x="-24162" y="340731"/>
                  <a:pt x="25991" y="113958"/>
                  <a:pt x="0" y="0"/>
                </a:cubicBezTo>
                <a:close/>
              </a:path>
            </a:pathLst>
          </a:custGeom>
          <a:noFill/>
          <a:ln w="57150">
            <a:solidFill>
              <a:srgbClr val="FF9627"/>
            </a:solidFill>
            <a:extLst>
              <a:ext uri="{C807C97D-BFC1-408E-A445-0C87EB9F89A2}">
                <ask:lineSketchStyleProps xmlns:ask="http://schemas.microsoft.com/office/drawing/2018/sketchyshapes" sd="2755261828">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but</a:t>
            </a:r>
          </a:p>
        </p:txBody>
      </p:sp>
      <p:sp>
        <p:nvSpPr>
          <p:cNvPr id="8" name="TextBox 7">
            <a:extLst>
              <a:ext uri="{FF2B5EF4-FFF2-40B4-BE49-F238E27FC236}">
                <a16:creationId xmlns:a16="http://schemas.microsoft.com/office/drawing/2014/main" id="{125EFF40-5140-4F77-9CD5-F62B20A61D5B}"/>
              </a:ext>
            </a:extLst>
          </p:cNvPr>
          <p:cNvSpPr txBox="1"/>
          <p:nvPr/>
        </p:nvSpPr>
        <p:spPr>
          <a:xfrm>
            <a:off x="6248404" y="3916175"/>
            <a:ext cx="1952367" cy="923330"/>
          </a:xfrm>
          <a:custGeom>
            <a:avLst/>
            <a:gdLst>
              <a:gd name="connsiteX0" fmla="*/ 0 w 1952367"/>
              <a:gd name="connsiteY0" fmla="*/ 0 h 923330"/>
              <a:gd name="connsiteX1" fmla="*/ 488092 w 1952367"/>
              <a:gd name="connsiteY1" fmla="*/ 0 h 923330"/>
              <a:gd name="connsiteX2" fmla="*/ 937136 w 1952367"/>
              <a:gd name="connsiteY2" fmla="*/ 0 h 923330"/>
              <a:gd name="connsiteX3" fmla="*/ 1444752 w 1952367"/>
              <a:gd name="connsiteY3" fmla="*/ 0 h 923330"/>
              <a:gd name="connsiteX4" fmla="*/ 1952367 w 1952367"/>
              <a:gd name="connsiteY4" fmla="*/ 0 h 923330"/>
              <a:gd name="connsiteX5" fmla="*/ 1952367 w 1952367"/>
              <a:gd name="connsiteY5" fmla="*/ 452432 h 923330"/>
              <a:gd name="connsiteX6" fmla="*/ 1952367 w 1952367"/>
              <a:gd name="connsiteY6" fmla="*/ 923330 h 923330"/>
              <a:gd name="connsiteX7" fmla="*/ 1503323 w 1952367"/>
              <a:gd name="connsiteY7" fmla="*/ 923330 h 923330"/>
              <a:gd name="connsiteX8" fmla="*/ 1015231 w 1952367"/>
              <a:gd name="connsiteY8" fmla="*/ 923330 h 923330"/>
              <a:gd name="connsiteX9" fmla="*/ 566186 w 1952367"/>
              <a:gd name="connsiteY9" fmla="*/ 923330 h 923330"/>
              <a:gd name="connsiteX10" fmla="*/ 0 w 1952367"/>
              <a:gd name="connsiteY10" fmla="*/ 923330 h 923330"/>
              <a:gd name="connsiteX11" fmla="*/ 0 w 1952367"/>
              <a:gd name="connsiteY11" fmla="*/ 4708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6566" y="-12180"/>
                  <a:pt x="269182" y="4968"/>
                  <a:pt x="488092" y="0"/>
                </a:cubicBezTo>
                <a:cubicBezTo>
                  <a:pt x="707002" y="-4968"/>
                  <a:pt x="721669" y="5162"/>
                  <a:pt x="937136" y="0"/>
                </a:cubicBezTo>
                <a:cubicBezTo>
                  <a:pt x="1152603" y="-5162"/>
                  <a:pt x="1265486" y="35876"/>
                  <a:pt x="1444752" y="0"/>
                </a:cubicBezTo>
                <a:cubicBezTo>
                  <a:pt x="1624018" y="-35876"/>
                  <a:pt x="1848880" y="52611"/>
                  <a:pt x="1952367" y="0"/>
                </a:cubicBezTo>
                <a:cubicBezTo>
                  <a:pt x="1999110" y="153732"/>
                  <a:pt x="1919106" y="248324"/>
                  <a:pt x="1952367" y="452432"/>
                </a:cubicBezTo>
                <a:cubicBezTo>
                  <a:pt x="1985628" y="656540"/>
                  <a:pt x="1907516" y="781350"/>
                  <a:pt x="1952367" y="923330"/>
                </a:cubicBezTo>
                <a:cubicBezTo>
                  <a:pt x="1845715" y="931874"/>
                  <a:pt x="1623577" y="877212"/>
                  <a:pt x="1503323" y="923330"/>
                </a:cubicBezTo>
                <a:cubicBezTo>
                  <a:pt x="1383069" y="969448"/>
                  <a:pt x="1174933" y="913307"/>
                  <a:pt x="1015231" y="923330"/>
                </a:cubicBezTo>
                <a:cubicBezTo>
                  <a:pt x="855529" y="933353"/>
                  <a:pt x="744035" y="887245"/>
                  <a:pt x="566186" y="923330"/>
                </a:cubicBezTo>
                <a:cubicBezTo>
                  <a:pt x="388337" y="959415"/>
                  <a:pt x="129525" y="900475"/>
                  <a:pt x="0" y="923330"/>
                </a:cubicBezTo>
                <a:cubicBezTo>
                  <a:pt x="-46931" y="714691"/>
                  <a:pt x="16510" y="587518"/>
                  <a:pt x="0" y="470898"/>
                </a:cubicBezTo>
                <a:cubicBezTo>
                  <a:pt x="-16510" y="354278"/>
                  <a:pt x="54446" y="174523"/>
                  <a:pt x="0" y="0"/>
                </a:cubicBezTo>
                <a:close/>
              </a:path>
            </a:pathLst>
          </a:custGeom>
          <a:noFill/>
          <a:ln w="57150">
            <a:solidFill>
              <a:srgbClr val="FF9627"/>
            </a:solidFill>
            <a:extLst>
              <a:ext uri="{C807C97D-BFC1-408E-A445-0C87EB9F89A2}">
                <ask:lineSketchStyleProps xmlns:ask="http://schemas.microsoft.com/office/drawing/2018/sketchyshapes" sd="3069828137">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and</a:t>
            </a:r>
          </a:p>
        </p:txBody>
      </p:sp>
      <p:sp>
        <p:nvSpPr>
          <p:cNvPr id="9" name="TextBox 8">
            <a:extLst>
              <a:ext uri="{FF2B5EF4-FFF2-40B4-BE49-F238E27FC236}">
                <a16:creationId xmlns:a16="http://schemas.microsoft.com/office/drawing/2014/main" id="{34804A89-62B1-4578-819F-F99EDEA8C986}"/>
              </a:ext>
            </a:extLst>
          </p:cNvPr>
          <p:cNvSpPr txBox="1"/>
          <p:nvPr/>
        </p:nvSpPr>
        <p:spPr>
          <a:xfrm>
            <a:off x="457201" y="5233576"/>
            <a:ext cx="8229600" cy="1446550"/>
          </a:xfrm>
          <a:prstGeom prst="rect">
            <a:avLst/>
          </a:prstGeom>
          <a:noFill/>
        </p:spPr>
        <p:txBody>
          <a:bodyPr wrap="square">
            <a:spAutoFit/>
          </a:bodyPr>
          <a:lstStyle/>
          <a:p>
            <a:r>
              <a:rPr lang="en-US" sz="4400" dirty="0">
                <a:effectLst/>
                <a:latin typeface="Comic Sans MS" panose="030F0702030302020204" pitchFamily="66" charset="0"/>
                <a:ea typeface="Calibri" panose="020F0502020204030204" pitchFamily="34" charset="0"/>
                <a:cs typeface="Calibri" panose="020F0502020204030204" pitchFamily="34" charset="0"/>
              </a:rPr>
              <a:t>I was thirsty, so I drank some water.</a:t>
            </a:r>
            <a:endParaRPr lang="en-US" sz="4400" dirty="0"/>
          </a:p>
        </p:txBody>
      </p:sp>
      <p:sp>
        <p:nvSpPr>
          <p:cNvPr id="10" name="TextBox 9">
            <a:extLst>
              <a:ext uri="{FF2B5EF4-FFF2-40B4-BE49-F238E27FC236}">
                <a16:creationId xmlns:a16="http://schemas.microsoft.com/office/drawing/2014/main" id="{A4275E25-DCED-4629-B10F-07E8B91C5A5B}"/>
              </a:ext>
            </a:extLst>
          </p:cNvPr>
          <p:cNvSpPr txBox="1"/>
          <p:nvPr/>
        </p:nvSpPr>
        <p:spPr>
          <a:xfrm>
            <a:off x="425277" y="1594892"/>
            <a:ext cx="8404656" cy="1015663"/>
          </a:xfrm>
          <a:prstGeom prst="rect">
            <a:avLst/>
          </a:prstGeom>
          <a:noFill/>
        </p:spPr>
        <p:txBody>
          <a:bodyPr wrap="square">
            <a:spAutoFit/>
          </a:bodyPr>
          <a:lstStyle/>
          <a:p>
            <a:r>
              <a:rPr lang="en-US" sz="6000" dirty="0">
                <a:solidFill>
                  <a:srgbClr val="7030A0"/>
                </a:solidFill>
                <a:latin typeface="Comic Sans MS" panose="030F0702030302020204" pitchFamily="66" charset="0"/>
                <a:ea typeface="Calibri" panose="020F0502020204030204" pitchFamily="34" charset="0"/>
                <a:cs typeface="Calibri" panose="020F0502020204030204" pitchFamily="34" charset="0"/>
              </a:rPr>
              <a:t>We went to the beach. </a:t>
            </a:r>
            <a:endParaRPr lang="en-US" sz="6000" dirty="0">
              <a:solidFill>
                <a:srgbClr val="7030A0"/>
              </a:solidFill>
            </a:endParaRPr>
          </a:p>
        </p:txBody>
      </p:sp>
      <p:sp>
        <p:nvSpPr>
          <p:cNvPr id="11" name="TextBox 10">
            <a:extLst>
              <a:ext uri="{FF2B5EF4-FFF2-40B4-BE49-F238E27FC236}">
                <a16:creationId xmlns:a16="http://schemas.microsoft.com/office/drawing/2014/main" id="{2C7A47E8-9631-459B-8430-492FF83BC89D}"/>
              </a:ext>
            </a:extLst>
          </p:cNvPr>
          <p:cNvSpPr txBox="1"/>
          <p:nvPr/>
        </p:nvSpPr>
        <p:spPr>
          <a:xfrm>
            <a:off x="204919" y="2635553"/>
            <a:ext cx="9316995" cy="1015663"/>
          </a:xfrm>
          <a:prstGeom prst="rect">
            <a:avLst/>
          </a:prstGeom>
          <a:noFill/>
        </p:spPr>
        <p:txBody>
          <a:bodyPr wrap="square">
            <a:spAutoFit/>
          </a:bodyPr>
          <a:lstStyle/>
          <a:p>
            <a:r>
              <a:rPr lang="en-US" sz="6000" dirty="0">
                <a:solidFill>
                  <a:srgbClr val="0070C0"/>
                </a:solidFill>
                <a:latin typeface="Comic Sans MS" panose="030F0702030302020204" pitchFamily="66" charset="0"/>
                <a:ea typeface="Calibri" panose="020F0502020204030204" pitchFamily="34" charset="0"/>
                <a:cs typeface="Calibri" panose="020F0502020204030204" pitchFamily="34" charset="0"/>
              </a:rPr>
              <a:t>It was too cold to swim. </a:t>
            </a:r>
            <a:endParaRPr lang="en-US" sz="6000" dirty="0">
              <a:solidFill>
                <a:srgbClr val="0070C0"/>
              </a:solidFill>
            </a:endParaRPr>
          </a:p>
        </p:txBody>
      </p:sp>
      <p:sp>
        <p:nvSpPr>
          <p:cNvPr id="12" name="TextBox 11">
            <a:extLst>
              <a:ext uri="{FF2B5EF4-FFF2-40B4-BE49-F238E27FC236}">
                <a16:creationId xmlns:a16="http://schemas.microsoft.com/office/drawing/2014/main" id="{DA50D5BF-93D2-48CE-97DE-C8B0C5A60D5D}"/>
              </a:ext>
            </a:extLst>
          </p:cNvPr>
          <p:cNvSpPr txBox="1"/>
          <p:nvPr/>
        </p:nvSpPr>
        <p:spPr>
          <a:xfrm>
            <a:off x="487062" y="3869355"/>
            <a:ext cx="1952367" cy="923330"/>
          </a:xfrm>
          <a:custGeom>
            <a:avLst/>
            <a:gdLst>
              <a:gd name="connsiteX0" fmla="*/ 0 w 1952367"/>
              <a:gd name="connsiteY0" fmla="*/ 0 h 923330"/>
              <a:gd name="connsiteX1" fmla="*/ 429521 w 1952367"/>
              <a:gd name="connsiteY1" fmla="*/ 0 h 923330"/>
              <a:gd name="connsiteX2" fmla="*/ 878565 w 1952367"/>
              <a:gd name="connsiteY2" fmla="*/ 0 h 923330"/>
              <a:gd name="connsiteX3" fmla="*/ 1405704 w 1952367"/>
              <a:gd name="connsiteY3" fmla="*/ 0 h 923330"/>
              <a:gd name="connsiteX4" fmla="*/ 1952367 w 1952367"/>
              <a:gd name="connsiteY4" fmla="*/ 0 h 923330"/>
              <a:gd name="connsiteX5" fmla="*/ 1952367 w 1952367"/>
              <a:gd name="connsiteY5" fmla="*/ 443198 h 923330"/>
              <a:gd name="connsiteX6" fmla="*/ 1952367 w 1952367"/>
              <a:gd name="connsiteY6" fmla="*/ 923330 h 923330"/>
              <a:gd name="connsiteX7" fmla="*/ 1464275 w 1952367"/>
              <a:gd name="connsiteY7" fmla="*/ 923330 h 923330"/>
              <a:gd name="connsiteX8" fmla="*/ 1034755 w 1952367"/>
              <a:gd name="connsiteY8" fmla="*/ 923330 h 923330"/>
              <a:gd name="connsiteX9" fmla="*/ 546663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92548" y="-43755"/>
                  <a:pt x="317566" y="44584"/>
                  <a:pt x="429521" y="0"/>
                </a:cubicBezTo>
                <a:cubicBezTo>
                  <a:pt x="541476" y="-44584"/>
                  <a:pt x="772109" y="32641"/>
                  <a:pt x="878565" y="0"/>
                </a:cubicBezTo>
                <a:cubicBezTo>
                  <a:pt x="985021" y="-32641"/>
                  <a:pt x="1245314" y="12434"/>
                  <a:pt x="1405704" y="0"/>
                </a:cubicBezTo>
                <a:cubicBezTo>
                  <a:pt x="1566094" y="-12434"/>
                  <a:pt x="1794347" y="8679"/>
                  <a:pt x="1952367" y="0"/>
                </a:cubicBezTo>
                <a:cubicBezTo>
                  <a:pt x="1970738" y="168348"/>
                  <a:pt x="1940484" y="283820"/>
                  <a:pt x="1952367" y="443198"/>
                </a:cubicBezTo>
                <a:cubicBezTo>
                  <a:pt x="1964250" y="602576"/>
                  <a:pt x="1905537" y="826610"/>
                  <a:pt x="1952367" y="923330"/>
                </a:cubicBezTo>
                <a:cubicBezTo>
                  <a:pt x="1848875" y="929896"/>
                  <a:pt x="1654766" y="890627"/>
                  <a:pt x="1464275" y="923330"/>
                </a:cubicBezTo>
                <a:cubicBezTo>
                  <a:pt x="1273784" y="956033"/>
                  <a:pt x="1233749" y="887457"/>
                  <a:pt x="1034755" y="923330"/>
                </a:cubicBezTo>
                <a:cubicBezTo>
                  <a:pt x="835761" y="959203"/>
                  <a:pt x="719419" y="893624"/>
                  <a:pt x="546663" y="923330"/>
                </a:cubicBezTo>
                <a:cubicBezTo>
                  <a:pt x="373907" y="953036"/>
                  <a:pt x="131875" y="901350"/>
                  <a:pt x="0" y="923330"/>
                </a:cubicBezTo>
                <a:cubicBezTo>
                  <a:pt x="-5872" y="773944"/>
                  <a:pt x="11011" y="681399"/>
                  <a:pt x="0" y="443198"/>
                </a:cubicBezTo>
                <a:cubicBezTo>
                  <a:pt x="-11011" y="204997"/>
                  <a:pt x="17374" y="192998"/>
                  <a:pt x="0" y="0"/>
                </a:cubicBezTo>
                <a:close/>
              </a:path>
            </a:pathLst>
          </a:custGeom>
          <a:noFill/>
          <a:ln w="57150">
            <a:solidFill>
              <a:srgbClr val="FF9627"/>
            </a:solidFill>
            <a:extLst>
              <a:ext uri="{C807C97D-BFC1-408E-A445-0C87EB9F89A2}">
                <ask:lineSketchStyleProps xmlns:ask="http://schemas.microsoft.com/office/drawing/2018/sketchyshapes" sd="1645314886">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so</a:t>
            </a:r>
          </a:p>
        </p:txBody>
      </p:sp>
      <p:sp>
        <p:nvSpPr>
          <p:cNvPr id="13" name="TextBox 12">
            <a:extLst>
              <a:ext uri="{FF2B5EF4-FFF2-40B4-BE49-F238E27FC236}">
                <a16:creationId xmlns:a16="http://schemas.microsoft.com/office/drawing/2014/main" id="{03B29935-3543-4030-B0E5-0211000B4179}"/>
              </a:ext>
            </a:extLst>
          </p:cNvPr>
          <p:cNvSpPr txBox="1"/>
          <p:nvPr/>
        </p:nvSpPr>
        <p:spPr>
          <a:xfrm>
            <a:off x="3343534" y="3828470"/>
            <a:ext cx="1952367" cy="923330"/>
          </a:xfrm>
          <a:custGeom>
            <a:avLst/>
            <a:gdLst>
              <a:gd name="connsiteX0" fmla="*/ 0 w 1952367"/>
              <a:gd name="connsiteY0" fmla="*/ 0 h 923330"/>
              <a:gd name="connsiteX1" fmla="*/ 507615 w 1952367"/>
              <a:gd name="connsiteY1" fmla="*/ 0 h 923330"/>
              <a:gd name="connsiteX2" fmla="*/ 956660 w 1952367"/>
              <a:gd name="connsiteY2" fmla="*/ 0 h 923330"/>
              <a:gd name="connsiteX3" fmla="*/ 1425228 w 1952367"/>
              <a:gd name="connsiteY3" fmla="*/ 0 h 923330"/>
              <a:gd name="connsiteX4" fmla="*/ 1952367 w 1952367"/>
              <a:gd name="connsiteY4" fmla="*/ 0 h 923330"/>
              <a:gd name="connsiteX5" fmla="*/ 1952367 w 1952367"/>
              <a:gd name="connsiteY5" fmla="*/ 461665 h 923330"/>
              <a:gd name="connsiteX6" fmla="*/ 1952367 w 1952367"/>
              <a:gd name="connsiteY6" fmla="*/ 923330 h 923330"/>
              <a:gd name="connsiteX7" fmla="*/ 1483799 w 1952367"/>
              <a:gd name="connsiteY7" fmla="*/ 923330 h 923330"/>
              <a:gd name="connsiteX8" fmla="*/ 976184 w 1952367"/>
              <a:gd name="connsiteY8" fmla="*/ 923330 h 923330"/>
              <a:gd name="connsiteX9" fmla="*/ 507615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4785" y="-1899"/>
                  <a:pt x="399360" y="38630"/>
                  <a:pt x="507615" y="0"/>
                </a:cubicBezTo>
                <a:cubicBezTo>
                  <a:pt x="615871" y="-38630"/>
                  <a:pt x="834079" y="22894"/>
                  <a:pt x="956660" y="0"/>
                </a:cubicBezTo>
                <a:cubicBezTo>
                  <a:pt x="1079242" y="-22894"/>
                  <a:pt x="1194585" y="10538"/>
                  <a:pt x="1425228" y="0"/>
                </a:cubicBezTo>
                <a:cubicBezTo>
                  <a:pt x="1655871" y="-10538"/>
                  <a:pt x="1790774" y="39058"/>
                  <a:pt x="1952367" y="0"/>
                </a:cubicBezTo>
                <a:cubicBezTo>
                  <a:pt x="1953669" y="115920"/>
                  <a:pt x="1915482" y="304656"/>
                  <a:pt x="1952367" y="461665"/>
                </a:cubicBezTo>
                <a:cubicBezTo>
                  <a:pt x="1989252" y="618674"/>
                  <a:pt x="1902205" y="782923"/>
                  <a:pt x="1952367" y="923330"/>
                </a:cubicBezTo>
                <a:cubicBezTo>
                  <a:pt x="1743722" y="968715"/>
                  <a:pt x="1679260" y="887877"/>
                  <a:pt x="1483799" y="923330"/>
                </a:cubicBezTo>
                <a:cubicBezTo>
                  <a:pt x="1288338" y="958783"/>
                  <a:pt x="1219259" y="920417"/>
                  <a:pt x="976184" y="923330"/>
                </a:cubicBezTo>
                <a:cubicBezTo>
                  <a:pt x="733109" y="926243"/>
                  <a:pt x="692072" y="905810"/>
                  <a:pt x="507615" y="923330"/>
                </a:cubicBezTo>
                <a:cubicBezTo>
                  <a:pt x="323158" y="940850"/>
                  <a:pt x="121046" y="895949"/>
                  <a:pt x="0" y="923330"/>
                </a:cubicBezTo>
                <a:cubicBezTo>
                  <a:pt x="-26821" y="723836"/>
                  <a:pt x="24162" y="545665"/>
                  <a:pt x="0" y="443198"/>
                </a:cubicBezTo>
                <a:cubicBezTo>
                  <a:pt x="-24162" y="340731"/>
                  <a:pt x="25991" y="113958"/>
                  <a:pt x="0" y="0"/>
                </a:cubicBezTo>
                <a:close/>
              </a:path>
            </a:pathLst>
          </a:custGeom>
          <a:noFill/>
          <a:ln w="57150">
            <a:solidFill>
              <a:srgbClr val="FF9627"/>
            </a:solidFill>
            <a:extLst>
              <a:ext uri="{C807C97D-BFC1-408E-A445-0C87EB9F89A2}">
                <ask:lineSketchStyleProps xmlns:ask="http://schemas.microsoft.com/office/drawing/2018/sketchyshapes" sd="2755261828">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but</a:t>
            </a:r>
          </a:p>
        </p:txBody>
      </p:sp>
      <p:sp>
        <p:nvSpPr>
          <p:cNvPr id="14" name="TextBox 13">
            <a:extLst>
              <a:ext uri="{FF2B5EF4-FFF2-40B4-BE49-F238E27FC236}">
                <a16:creationId xmlns:a16="http://schemas.microsoft.com/office/drawing/2014/main" id="{2E9BB561-BEA3-4457-A6D9-88E641002C9C}"/>
              </a:ext>
            </a:extLst>
          </p:cNvPr>
          <p:cNvSpPr txBox="1"/>
          <p:nvPr/>
        </p:nvSpPr>
        <p:spPr>
          <a:xfrm>
            <a:off x="5996122" y="3862718"/>
            <a:ext cx="1952367" cy="923330"/>
          </a:xfrm>
          <a:custGeom>
            <a:avLst/>
            <a:gdLst>
              <a:gd name="connsiteX0" fmla="*/ 0 w 1952367"/>
              <a:gd name="connsiteY0" fmla="*/ 0 h 923330"/>
              <a:gd name="connsiteX1" fmla="*/ 488092 w 1952367"/>
              <a:gd name="connsiteY1" fmla="*/ 0 h 923330"/>
              <a:gd name="connsiteX2" fmla="*/ 937136 w 1952367"/>
              <a:gd name="connsiteY2" fmla="*/ 0 h 923330"/>
              <a:gd name="connsiteX3" fmla="*/ 1444752 w 1952367"/>
              <a:gd name="connsiteY3" fmla="*/ 0 h 923330"/>
              <a:gd name="connsiteX4" fmla="*/ 1952367 w 1952367"/>
              <a:gd name="connsiteY4" fmla="*/ 0 h 923330"/>
              <a:gd name="connsiteX5" fmla="*/ 1952367 w 1952367"/>
              <a:gd name="connsiteY5" fmla="*/ 452432 h 923330"/>
              <a:gd name="connsiteX6" fmla="*/ 1952367 w 1952367"/>
              <a:gd name="connsiteY6" fmla="*/ 923330 h 923330"/>
              <a:gd name="connsiteX7" fmla="*/ 1503323 w 1952367"/>
              <a:gd name="connsiteY7" fmla="*/ 923330 h 923330"/>
              <a:gd name="connsiteX8" fmla="*/ 1015231 w 1952367"/>
              <a:gd name="connsiteY8" fmla="*/ 923330 h 923330"/>
              <a:gd name="connsiteX9" fmla="*/ 566186 w 1952367"/>
              <a:gd name="connsiteY9" fmla="*/ 923330 h 923330"/>
              <a:gd name="connsiteX10" fmla="*/ 0 w 1952367"/>
              <a:gd name="connsiteY10" fmla="*/ 923330 h 923330"/>
              <a:gd name="connsiteX11" fmla="*/ 0 w 1952367"/>
              <a:gd name="connsiteY11" fmla="*/ 4708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6566" y="-12180"/>
                  <a:pt x="269182" y="4968"/>
                  <a:pt x="488092" y="0"/>
                </a:cubicBezTo>
                <a:cubicBezTo>
                  <a:pt x="707002" y="-4968"/>
                  <a:pt x="721669" y="5162"/>
                  <a:pt x="937136" y="0"/>
                </a:cubicBezTo>
                <a:cubicBezTo>
                  <a:pt x="1152603" y="-5162"/>
                  <a:pt x="1265486" y="35876"/>
                  <a:pt x="1444752" y="0"/>
                </a:cubicBezTo>
                <a:cubicBezTo>
                  <a:pt x="1624018" y="-35876"/>
                  <a:pt x="1848880" y="52611"/>
                  <a:pt x="1952367" y="0"/>
                </a:cubicBezTo>
                <a:cubicBezTo>
                  <a:pt x="1999110" y="153732"/>
                  <a:pt x="1919106" y="248324"/>
                  <a:pt x="1952367" y="452432"/>
                </a:cubicBezTo>
                <a:cubicBezTo>
                  <a:pt x="1985628" y="656540"/>
                  <a:pt x="1907516" y="781350"/>
                  <a:pt x="1952367" y="923330"/>
                </a:cubicBezTo>
                <a:cubicBezTo>
                  <a:pt x="1845715" y="931874"/>
                  <a:pt x="1623577" y="877212"/>
                  <a:pt x="1503323" y="923330"/>
                </a:cubicBezTo>
                <a:cubicBezTo>
                  <a:pt x="1383069" y="969448"/>
                  <a:pt x="1174933" y="913307"/>
                  <a:pt x="1015231" y="923330"/>
                </a:cubicBezTo>
                <a:cubicBezTo>
                  <a:pt x="855529" y="933353"/>
                  <a:pt x="744035" y="887245"/>
                  <a:pt x="566186" y="923330"/>
                </a:cubicBezTo>
                <a:cubicBezTo>
                  <a:pt x="388337" y="959415"/>
                  <a:pt x="129525" y="900475"/>
                  <a:pt x="0" y="923330"/>
                </a:cubicBezTo>
                <a:cubicBezTo>
                  <a:pt x="-46931" y="714691"/>
                  <a:pt x="16510" y="587518"/>
                  <a:pt x="0" y="470898"/>
                </a:cubicBezTo>
                <a:cubicBezTo>
                  <a:pt x="-16510" y="354278"/>
                  <a:pt x="54446" y="174523"/>
                  <a:pt x="0" y="0"/>
                </a:cubicBezTo>
                <a:close/>
              </a:path>
            </a:pathLst>
          </a:custGeom>
          <a:noFill/>
          <a:ln w="57150">
            <a:solidFill>
              <a:srgbClr val="FF9627"/>
            </a:solidFill>
            <a:extLst>
              <a:ext uri="{C807C97D-BFC1-408E-A445-0C87EB9F89A2}">
                <ask:lineSketchStyleProps xmlns:ask="http://schemas.microsoft.com/office/drawing/2018/sketchyshapes" sd="3069828137">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and</a:t>
            </a:r>
          </a:p>
        </p:txBody>
      </p:sp>
      <p:sp>
        <p:nvSpPr>
          <p:cNvPr id="15" name="TextBox 14">
            <a:extLst>
              <a:ext uri="{FF2B5EF4-FFF2-40B4-BE49-F238E27FC236}">
                <a16:creationId xmlns:a16="http://schemas.microsoft.com/office/drawing/2014/main" id="{B1D9626E-0E25-48EB-8C94-F3F50299E029}"/>
              </a:ext>
            </a:extLst>
          </p:cNvPr>
          <p:cNvSpPr txBox="1"/>
          <p:nvPr/>
        </p:nvSpPr>
        <p:spPr>
          <a:xfrm>
            <a:off x="204919" y="5180119"/>
            <a:ext cx="8229600" cy="1446550"/>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We went to the beach, but it was too cold to swim.</a:t>
            </a:r>
            <a:endParaRPr lang="en-US" sz="4400" dirty="0"/>
          </a:p>
        </p:txBody>
      </p:sp>
      <p:sp>
        <p:nvSpPr>
          <p:cNvPr id="16" name="TextBox 15">
            <a:extLst>
              <a:ext uri="{FF2B5EF4-FFF2-40B4-BE49-F238E27FC236}">
                <a16:creationId xmlns:a16="http://schemas.microsoft.com/office/drawing/2014/main" id="{4E881114-437A-4AA6-843E-69536D20DAAD}"/>
              </a:ext>
            </a:extLst>
          </p:cNvPr>
          <p:cNvSpPr txBox="1"/>
          <p:nvPr/>
        </p:nvSpPr>
        <p:spPr>
          <a:xfrm>
            <a:off x="425277" y="1315572"/>
            <a:ext cx="8768147" cy="1754326"/>
          </a:xfrm>
          <a:prstGeom prst="rect">
            <a:avLst/>
          </a:prstGeom>
          <a:noFill/>
        </p:spPr>
        <p:txBody>
          <a:bodyPr wrap="square">
            <a:spAutoFit/>
          </a:bodyPr>
          <a:lstStyle/>
          <a:p>
            <a:r>
              <a:rPr lang="en-US" sz="5400" dirty="0">
                <a:solidFill>
                  <a:srgbClr val="7030A0"/>
                </a:solidFill>
                <a:latin typeface="Comic Sans MS" panose="030F0702030302020204" pitchFamily="66" charset="0"/>
                <a:ea typeface="Calibri" panose="020F0502020204030204" pitchFamily="34" charset="0"/>
                <a:cs typeface="Calibri" panose="020F0502020204030204" pitchFamily="34" charset="0"/>
              </a:rPr>
              <a:t>My friend invited me to a party. </a:t>
            </a:r>
            <a:endParaRPr lang="en-US" sz="5400" dirty="0">
              <a:solidFill>
                <a:srgbClr val="7030A0"/>
              </a:solidFill>
            </a:endParaRPr>
          </a:p>
        </p:txBody>
      </p:sp>
      <p:sp>
        <p:nvSpPr>
          <p:cNvPr id="17" name="TextBox 16">
            <a:extLst>
              <a:ext uri="{FF2B5EF4-FFF2-40B4-BE49-F238E27FC236}">
                <a16:creationId xmlns:a16="http://schemas.microsoft.com/office/drawing/2014/main" id="{B47D108F-1719-46E2-A80D-D8E9B1E15BD4}"/>
              </a:ext>
            </a:extLst>
          </p:cNvPr>
          <p:cNvSpPr txBox="1"/>
          <p:nvPr/>
        </p:nvSpPr>
        <p:spPr>
          <a:xfrm>
            <a:off x="823191" y="2962900"/>
            <a:ext cx="7692088" cy="923330"/>
          </a:xfrm>
          <a:prstGeom prst="rect">
            <a:avLst/>
          </a:prstGeom>
          <a:noFill/>
        </p:spPr>
        <p:txBody>
          <a:bodyPr wrap="square">
            <a:spAutoFit/>
          </a:bodyPr>
          <a:lstStyle/>
          <a:p>
            <a:r>
              <a:rPr lang="en-US" sz="5400" dirty="0">
                <a:solidFill>
                  <a:srgbClr val="0070C0"/>
                </a:solidFill>
                <a:latin typeface="Comic Sans MS" panose="030F0702030302020204" pitchFamily="66" charset="0"/>
                <a:ea typeface="Calibri" panose="020F0502020204030204" pitchFamily="34" charset="0"/>
                <a:cs typeface="Calibri" panose="020F0502020204030204" pitchFamily="34" charset="0"/>
              </a:rPr>
              <a:t>I accepted the invite. </a:t>
            </a:r>
            <a:endParaRPr lang="en-US" sz="5400" dirty="0">
              <a:solidFill>
                <a:srgbClr val="0070C0"/>
              </a:solidFill>
            </a:endParaRPr>
          </a:p>
        </p:txBody>
      </p:sp>
      <p:sp>
        <p:nvSpPr>
          <p:cNvPr id="18" name="TextBox 17">
            <a:extLst>
              <a:ext uri="{FF2B5EF4-FFF2-40B4-BE49-F238E27FC236}">
                <a16:creationId xmlns:a16="http://schemas.microsoft.com/office/drawing/2014/main" id="{FAE0BC53-C519-4979-A730-08302E1CE0DC}"/>
              </a:ext>
            </a:extLst>
          </p:cNvPr>
          <p:cNvSpPr txBox="1"/>
          <p:nvPr/>
        </p:nvSpPr>
        <p:spPr>
          <a:xfrm>
            <a:off x="811426" y="4007891"/>
            <a:ext cx="1952367" cy="923330"/>
          </a:xfrm>
          <a:custGeom>
            <a:avLst/>
            <a:gdLst>
              <a:gd name="connsiteX0" fmla="*/ 0 w 1952367"/>
              <a:gd name="connsiteY0" fmla="*/ 0 h 923330"/>
              <a:gd name="connsiteX1" fmla="*/ 429521 w 1952367"/>
              <a:gd name="connsiteY1" fmla="*/ 0 h 923330"/>
              <a:gd name="connsiteX2" fmla="*/ 878565 w 1952367"/>
              <a:gd name="connsiteY2" fmla="*/ 0 h 923330"/>
              <a:gd name="connsiteX3" fmla="*/ 1405704 w 1952367"/>
              <a:gd name="connsiteY3" fmla="*/ 0 h 923330"/>
              <a:gd name="connsiteX4" fmla="*/ 1952367 w 1952367"/>
              <a:gd name="connsiteY4" fmla="*/ 0 h 923330"/>
              <a:gd name="connsiteX5" fmla="*/ 1952367 w 1952367"/>
              <a:gd name="connsiteY5" fmla="*/ 443198 h 923330"/>
              <a:gd name="connsiteX6" fmla="*/ 1952367 w 1952367"/>
              <a:gd name="connsiteY6" fmla="*/ 923330 h 923330"/>
              <a:gd name="connsiteX7" fmla="*/ 1464275 w 1952367"/>
              <a:gd name="connsiteY7" fmla="*/ 923330 h 923330"/>
              <a:gd name="connsiteX8" fmla="*/ 1034755 w 1952367"/>
              <a:gd name="connsiteY8" fmla="*/ 923330 h 923330"/>
              <a:gd name="connsiteX9" fmla="*/ 546663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92548" y="-43755"/>
                  <a:pt x="317566" y="44584"/>
                  <a:pt x="429521" y="0"/>
                </a:cubicBezTo>
                <a:cubicBezTo>
                  <a:pt x="541476" y="-44584"/>
                  <a:pt x="772109" y="32641"/>
                  <a:pt x="878565" y="0"/>
                </a:cubicBezTo>
                <a:cubicBezTo>
                  <a:pt x="985021" y="-32641"/>
                  <a:pt x="1245314" y="12434"/>
                  <a:pt x="1405704" y="0"/>
                </a:cubicBezTo>
                <a:cubicBezTo>
                  <a:pt x="1566094" y="-12434"/>
                  <a:pt x="1794347" y="8679"/>
                  <a:pt x="1952367" y="0"/>
                </a:cubicBezTo>
                <a:cubicBezTo>
                  <a:pt x="1970738" y="168348"/>
                  <a:pt x="1940484" y="283820"/>
                  <a:pt x="1952367" y="443198"/>
                </a:cubicBezTo>
                <a:cubicBezTo>
                  <a:pt x="1964250" y="602576"/>
                  <a:pt x="1905537" y="826610"/>
                  <a:pt x="1952367" y="923330"/>
                </a:cubicBezTo>
                <a:cubicBezTo>
                  <a:pt x="1848875" y="929896"/>
                  <a:pt x="1654766" y="890627"/>
                  <a:pt x="1464275" y="923330"/>
                </a:cubicBezTo>
                <a:cubicBezTo>
                  <a:pt x="1273784" y="956033"/>
                  <a:pt x="1233749" y="887457"/>
                  <a:pt x="1034755" y="923330"/>
                </a:cubicBezTo>
                <a:cubicBezTo>
                  <a:pt x="835761" y="959203"/>
                  <a:pt x="719419" y="893624"/>
                  <a:pt x="546663" y="923330"/>
                </a:cubicBezTo>
                <a:cubicBezTo>
                  <a:pt x="373907" y="953036"/>
                  <a:pt x="131875" y="901350"/>
                  <a:pt x="0" y="923330"/>
                </a:cubicBezTo>
                <a:cubicBezTo>
                  <a:pt x="-5872" y="773944"/>
                  <a:pt x="11011" y="681399"/>
                  <a:pt x="0" y="443198"/>
                </a:cubicBezTo>
                <a:cubicBezTo>
                  <a:pt x="-11011" y="204997"/>
                  <a:pt x="17374" y="192998"/>
                  <a:pt x="0" y="0"/>
                </a:cubicBezTo>
                <a:close/>
              </a:path>
            </a:pathLst>
          </a:custGeom>
          <a:noFill/>
          <a:ln w="57150">
            <a:solidFill>
              <a:srgbClr val="FF9627"/>
            </a:solidFill>
            <a:extLst>
              <a:ext uri="{C807C97D-BFC1-408E-A445-0C87EB9F89A2}">
                <ask:lineSketchStyleProps xmlns:ask="http://schemas.microsoft.com/office/drawing/2018/sketchyshapes" sd="1645314886">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so</a:t>
            </a:r>
          </a:p>
        </p:txBody>
      </p:sp>
      <p:sp>
        <p:nvSpPr>
          <p:cNvPr id="19" name="TextBox 18">
            <a:extLst>
              <a:ext uri="{FF2B5EF4-FFF2-40B4-BE49-F238E27FC236}">
                <a16:creationId xmlns:a16="http://schemas.microsoft.com/office/drawing/2014/main" id="{4EB76460-0692-443B-B406-4AC6C42E6FB7}"/>
              </a:ext>
            </a:extLst>
          </p:cNvPr>
          <p:cNvSpPr txBox="1"/>
          <p:nvPr/>
        </p:nvSpPr>
        <p:spPr>
          <a:xfrm>
            <a:off x="3667898" y="3967006"/>
            <a:ext cx="1952367" cy="923330"/>
          </a:xfrm>
          <a:custGeom>
            <a:avLst/>
            <a:gdLst>
              <a:gd name="connsiteX0" fmla="*/ 0 w 1952367"/>
              <a:gd name="connsiteY0" fmla="*/ 0 h 923330"/>
              <a:gd name="connsiteX1" fmla="*/ 507615 w 1952367"/>
              <a:gd name="connsiteY1" fmla="*/ 0 h 923330"/>
              <a:gd name="connsiteX2" fmla="*/ 956660 w 1952367"/>
              <a:gd name="connsiteY2" fmla="*/ 0 h 923330"/>
              <a:gd name="connsiteX3" fmla="*/ 1425228 w 1952367"/>
              <a:gd name="connsiteY3" fmla="*/ 0 h 923330"/>
              <a:gd name="connsiteX4" fmla="*/ 1952367 w 1952367"/>
              <a:gd name="connsiteY4" fmla="*/ 0 h 923330"/>
              <a:gd name="connsiteX5" fmla="*/ 1952367 w 1952367"/>
              <a:gd name="connsiteY5" fmla="*/ 461665 h 923330"/>
              <a:gd name="connsiteX6" fmla="*/ 1952367 w 1952367"/>
              <a:gd name="connsiteY6" fmla="*/ 923330 h 923330"/>
              <a:gd name="connsiteX7" fmla="*/ 1483799 w 1952367"/>
              <a:gd name="connsiteY7" fmla="*/ 923330 h 923330"/>
              <a:gd name="connsiteX8" fmla="*/ 976184 w 1952367"/>
              <a:gd name="connsiteY8" fmla="*/ 923330 h 923330"/>
              <a:gd name="connsiteX9" fmla="*/ 507615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4785" y="-1899"/>
                  <a:pt x="399360" y="38630"/>
                  <a:pt x="507615" y="0"/>
                </a:cubicBezTo>
                <a:cubicBezTo>
                  <a:pt x="615871" y="-38630"/>
                  <a:pt x="834079" y="22894"/>
                  <a:pt x="956660" y="0"/>
                </a:cubicBezTo>
                <a:cubicBezTo>
                  <a:pt x="1079242" y="-22894"/>
                  <a:pt x="1194585" y="10538"/>
                  <a:pt x="1425228" y="0"/>
                </a:cubicBezTo>
                <a:cubicBezTo>
                  <a:pt x="1655871" y="-10538"/>
                  <a:pt x="1790774" y="39058"/>
                  <a:pt x="1952367" y="0"/>
                </a:cubicBezTo>
                <a:cubicBezTo>
                  <a:pt x="1953669" y="115920"/>
                  <a:pt x="1915482" y="304656"/>
                  <a:pt x="1952367" y="461665"/>
                </a:cubicBezTo>
                <a:cubicBezTo>
                  <a:pt x="1989252" y="618674"/>
                  <a:pt x="1902205" y="782923"/>
                  <a:pt x="1952367" y="923330"/>
                </a:cubicBezTo>
                <a:cubicBezTo>
                  <a:pt x="1743722" y="968715"/>
                  <a:pt x="1679260" y="887877"/>
                  <a:pt x="1483799" y="923330"/>
                </a:cubicBezTo>
                <a:cubicBezTo>
                  <a:pt x="1288338" y="958783"/>
                  <a:pt x="1219259" y="920417"/>
                  <a:pt x="976184" y="923330"/>
                </a:cubicBezTo>
                <a:cubicBezTo>
                  <a:pt x="733109" y="926243"/>
                  <a:pt x="692072" y="905810"/>
                  <a:pt x="507615" y="923330"/>
                </a:cubicBezTo>
                <a:cubicBezTo>
                  <a:pt x="323158" y="940850"/>
                  <a:pt x="121046" y="895949"/>
                  <a:pt x="0" y="923330"/>
                </a:cubicBezTo>
                <a:cubicBezTo>
                  <a:pt x="-26821" y="723836"/>
                  <a:pt x="24162" y="545665"/>
                  <a:pt x="0" y="443198"/>
                </a:cubicBezTo>
                <a:cubicBezTo>
                  <a:pt x="-24162" y="340731"/>
                  <a:pt x="25991" y="113958"/>
                  <a:pt x="0" y="0"/>
                </a:cubicBezTo>
                <a:close/>
              </a:path>
            </a:pathLst>
          </a:custGeom>
          <a:noFill/>
          <a:ln w="57150">
            <a:solidFill>
              <a:srgbClr val="FF9627"/>
            </a:solidFill>
            <a:extLst>
              <a:ext uri="{C807C97D-BFC1-408E-A445-0C87EB9F89A2}">
                <ask:lineSketchStyleProps xmlns:ask="http://schemas.microsoft.com/office/drawing/2018/sketchyshapes" sd="2755261828">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but</a:t>
            </a:r>
          </a:p>
        </p:txBody>
      </p:sp>
      <p:sp>
        <p:nvSpPr>
          <p:cNvPr id="20" name="TextBox 19">
            <a:extLst>
              <a:ext uri="{FF2B5EF4-FFF2-40B4-BE49-F238E27FC236}">
                <a16:creationId xmlns:a16="http://schemas.microsoft.com/office/drawing/2014/main" id="{DC30A444-AB34-432B-A059-54E0FB575003}"/>
              </a:ext>
            </a:extLst>
          </p:cNvPr>
          <p:cNvSpPr txBox="1"/>
          <p:nvPr/>
        </p:nvSpPr>
        <p:spPr>
          <a:xfrm>
            <a:off x="6320486" y="4001254"/>
            <a:ext cx="1952367" cy="923330"/>
          </a:xfrm>
          <a:custGeom>
            <a:avLst/>
            <a:gdLst>
              <a:gd name="connsiteX0" fmla="*/ 0 w 1952367"/>
              <a:gd name="connsiteY0" fmla="*/ 0 h 923330"/>
              <a:gd name="connsiteX1" fmla="*/ 488092 w 1952367"/>
              <a:gd name="connsiteY1" fmla="*/ 0 h 923330"/>
              <a:gd name="connsiteX2" fmla="*/ 937136 w 1952367"/>
              <a:gd name="connsiteY2" fmla="*/ 0 h 923330"/>
              <a:gd name="connsiteX3" fmla="*/ 1444752 w 1952367"/>
              <a:gd name="connsiteY3" fmla="*/ 0 h 923330"/>
              <a:gd name="connsiteX4" fmla="*/ 1952367 w 1952367"/>
              <a:gd name="connsiteY4" fmla="*/ 0 h 923330"/>
              <a:gd name="connsiteX5" fmla="*/ 1952367 w 1952367"/>
              <a:gd name="connsiteY5" fmla="*/ 452432 h 923330"/>
              <a:gd name="connsiteX6" fmla="*/ 1952367 w 1952367"/>
              <a:gd name="connsiteY6" fmla="*/ 923330 h 923330"/>
              <a:gd name="connsiteX7" fmla="*/ 1503323 w 1952367"/>
              <a:gd name="connsiteY7" fmla="*/ 923330 h 923330"/>
              <a:gd name="connsiteX8" fmla="*/ 1015231 w 1952367"/>
              <a:gd name="connsiteY8" fmla="*/ 923330 h 923330"/>
              <a:gd name="connsiteX9" fmla="*/ 566186 w 1952367"/>
              <a:gd name="connsiteY9" fmla="*/ 923330 h 923330"/>
              <a:gd name="connsiteX10" fmla="*/ 0 w 1952367"/>
              <a:gd name="connsiteY10" fmla="*/ 923330 h 923330"/>
              <a:gd name="connsiteX11" fmla="*/ 0 w 1952367"/>
              <a:gd name="connsiteY11" fmla="*/ 4708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6566" y="-12180"/>
                  <a:pt x="269182" y="4968"/>
                  <a:pt x="488092" y="0"/>
                </a:cubicBezTo>
                <a:cubicBezTo>
                  <a:pt x="707002" y="-4968"/>
                  <a:pt x="721669" y="5162"/>
                  <a:pt x="937136" y="0"/>
                </a:cubicBezTo>
                <a:cubicBezTo>
                  <a:pt x="1152603" y="-5162"/>
                  <a:pt x="1265486" y="35876"/>
                  <a:pt x="1444752" y="0"/>
                </a:cubicBezTo>
                <a:cubicBezTo>
                  <a:pt x="1624018" y="-35876"/>
                  <a:pt x="1848880" y="52611"/>
                  <a:pt x="1952367" y="0"/>
                </a:cubicBezTo>
                <a:cubicBezTo>
                  <a:pt x="1999110" y="153732"/>
                  <a:pt x="1919106" y="248324"/>
                  <a:pt x="1952367" y="452432"/>
                </a:cubicBezTo>
                <a:cubicBezTo>
                  <a:pt x="1985628" y="656540"/>
                  <a:pt x="1907516" y="781350"/>
                  <a:pt x="1952367" y="923330"/>
                </a:cubicBezTo>
                <a:cubicBezTo>
                  <a:pt x="1845715" y="931874"/>
                  <a:pt x="1623577" y="877212"/>
                  <a:pt x="1503323" y="923330"/>
                </a:cubicBezTo>
                <a:cubicBezTo>
                  <a:pt x="1383069" y="969448"/>
                  <a:pt x="1174933" y="913307"/>
                  <a:pt x="1015231" y="923330"/>
                </a:cubicBezTo>
                <a:cubicBezTo>
                  <a:pt x="855529" y="933353"/>
                  <a:pt x="744035" y="887245"/>
                  <a:pt x="566186" y="923330"/>
                </a:cubicBezTo>
                <a:cubicBezTo>
                  <a:pt x="388337" y="959415"/>
                  <a:pt x="129525" y="900475"/>
                  <a:pt x="0" y="923330"/>
                </a:cubicBezTo>
                <a:cubicBezTo>
                  <a:pt x="-46931" y="714691"/>
                  <a:pt x="16510" y="587518"/>
                  <a:pt x="0" y="470898"/>
                </a:cubicBezTo>
                <a:cubicBezTo>
                  <a:pt x="-16510" y="354278"/>
                  <a:pt x="54446" y="174523"/>
                  <a:pt x="0" y="0"/>
                </a:cubicBezTo>
                <a:close/>
              </a:path>
            </a:pathLst>
          </a:custGeom>
          <a:noFill/>
          <a:ln w="57150">
            <a:solidFill>
              <a:srgbClr val="FF9627"/>
            </a:solidFill>
            <a:extLst>
              <a:ext uri="{C807C97D-BFC1-408E-A445-0C87EB9F89A2}">
                <ask:lineSketchStyleProps xmlns:ask="http://schemas.microsoft.com/office/drawing/2018/sketchyshapes" sd="3069828137">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and</a:t>
            </a:r>
          </a:p>
        </p:txBody>
      </p:sp>
      <p:sp>
        <p:nvSpPr>
          <p:cNvPr id="21" name="TextBox 20">
            <a:extLst>
              <a:ext uri="{FF2B5EF4-FFF2-40B4-BE49-F238E27FC236}">
                <a16:creationId xmlns:a16="http://schemas.microsoft.com/office/drawing/2014/main" id="{29456D49-0A50-4E6C-B2B9-F8C362275885}"/>
              </a:ext>
            </a:extLst>
          </p:cNvPr>
          <p:cNvSpPr txBox="1"/>
          <p:nvPr/>
        </p:nvSpPr>
        <p:spPr>
          <a:xfrm>
            <a:off x="529283" y="5318655"/>
            <a:ext cx="8725926" cy="1446550"/>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My friend invited me to a party, so I accepted the invite.</a:t>
            </a:r>
            <a:endParaRPr lang="en-US" sz="4400" dirty="0"/>
          </a:p>
        </p:txBody>
      </p:sp>
      <p:sp>
        <p:nvSpPr>
          <p:cNvPr id="22" name="TextBox 21">
            <a:extLst>
              <a:ext uri="{FF2B5EF4-FFF2-40B4-BE49-F238E27FC236}">
                <a16:creationId xmlns:a16="http://schemas.microsoft.com/office/drawing/2014/main" id="{C368547C-5CA3-4007-BD3C-CD1FAA9A22C8}"/>
              </a:ext>
            </a:extLst>
          </p:cNvPr>
          <p:cNvSpPr txBox="1"/>
          <p:nvPr/>
        </p:nvSpPr>
        <p:spPr>
          <a:xfrm>
            <a:off x="1279949" y="1442909"/>
            <a:ext cx="8768147" cy="1015663"/>
          </a:xfrm>
          <a:prstGeom prst="rect">
            <a:avLst/>
          </a:prstGeom>
          <a:noFill/>
        </p:spPr>
        <p:txBody>
          <a:bodyPr wrap="square">
            <a:spAutoFit/>
          </a:bodyPr>
          <a:lstStyle/>
          <a:p>
            <a:r>
              <a:rPr lang="en-US" sz="6000" dirty="0">
                <a:solidFill>
                  <a:srgbClr val="7030A0"/>
                </a:solidFill>
                <a:latin typeface="Comic Sans MS" panose="030F0702030302020204" pitchFamily="66" charset="0"/>
                <a:ea typeface="Calibri" panose="020F0502020204030204" pitchFamily="34" charset="0"/>
                <a:cs typeface="Calibri" panose="020F0502020204030204" pitchFamily="34" charset="0"/>
              </a:rPr>
              <a:t>He went shopping. </a:t>
            </a:r>
            <a:endParaRPr lang="en-US" sz="6000" dirty="0">
              <a:solidFill>
                <a:srgbClr val="7030A0"/>
              </a:solidFill>
            </a:endParaRPr>
          </a:p>
        </p:txBody>
      </p:sp>
      <p:sp>
        <p:nvSpPr>
          <p:cNvPr id="23" name="TextBox 22">
            <a:extLst>
              <a:ext uri="{FF2B5EF4-FFF2-40B4-BE49-F238E27FC236}">
                <a16:creationId xmlns:a16="http://schemas.microsoft.com/office/drawing/2014/main" id="{4FB622B4-394D-4067-A471-E4C930AAABC2}"/>
              </a:ext>
            </a:extLst>
          </p:cNvPr>
          <p:cNvSpPr txBox="1"/>
          <p:nvPr/>
        </p:nvSpPr>
        <p:spPr>
          <a:xfrm>
            <a:off x="207457" y="2462526"/>
            <a:ext cx="9316995" cy="1015663"/>
          </a:xfrm>
          <a:prstGeom prst="rect">
            <a:avLst/>
          </a:prstGeom>
          <a:noFill/>
        </p:spPr>
        <p:txBody>
          <a:bodyPr wrap="square">
            <a:spAutoFit/>
          </a:bodyPr>
          <a:lstStyle/>
          <a:p>
            <a:r>
              <a:rPr lang="en-US" sz="6000" dirty="0">
                <a:solidFill>
                  <a:srgbClr val="0070C0"/>
                </a:solidFill>
                <a:latin typeface="Comic Sans MS" panose="030F0702030302020204" pitchFamily="66" charset="0"/>
                <a:ea typeface="Calibri" panose="020F0502020204030204" pitchFamily="34" charset="0"/>
                <a:cs typeface="Calibri" panose="020F0502020204030204" pitchFamily="34" charset="0"/>
              </a:rPr>
              <a:t>He stopped at the bank. </a:t>
            </a:r>
            <a:endParaRPr lang="en-US" sz="6000" dirty="0">
              <a:solidFill>
                <a:srgbClr val="0070C0"/>
              </a:solidFill>
            </a:endParaRPr>
          </a:p>
        </p:txBody>
      </p:sp>
      <p:sp>
        <p:nvSpPr>
          <p:cNvPr id="24" name="TextBox 23">
            <a:extLst>
              <a:ext uri="{FF2B5EF4-FFF2-40B4-BE49-F238E27FC236}">
                <a16:creationId xmlns:a16="http://schemas.microsoft.com/office/drawing/2014/main" id="{E0786ADF-FCE9-402A-9D30-B5FCFC07BDFF}"/>
              </a:ext>
            </a:extLst>
          </p:cNvPr>
          <p:cNvSpPr txBox="1"/>
          <p:nvPr/>
        </p:nvSpPr>
        <p:spPr>
          <a:xfrm>
            <a:off x="991624" y="3906508"/>
            <a:ext cx="1952367" cy="923330"/>
          </a:xfrm>
          <a:custGeom>
            <a:avLst/>
            <a:gdLst>
              <a:gd name="connsiteX0" fmla="*/ 0 w 1952367"/>
              <a:gd name="connsiteY0" fmla="*/ 0 h 923330"/>
              <a:gd name="connsiteX1" fmla="*/ 429521 w 1952367"/>
              <a:gd name="connsiteY1" fmla="*/ 0 h 923330"/>
              <a:gd name="connsiteX2" fmla="*/ 878565 w 1952367"/>
              <a:gd name="connsiteY2" fmla="*/ 0 h 923330"/>
              <a:gd name="connsiteX3" fmla="*/ 1405704 w 1952367"/>
              <a:gd name="connsiteY3" fmla="*/ 0 h 923330"/>
              <a:gd name="connsiteX4" fmla="*/ 1952367 w 1952367"/>
              <a:gd name="connsiteY4" fmla="*/ 0 h 923330"/>
              <a:gd name="connsiteX5" fmla="*/ 1952367 w 1952367"/>
              <a:gd name="connsiteY5" fmla="*/ 443198 h 923330"/>
              <a:gd name="connsiteX6" fmla="*/ 1952367 w 1952367"/>
              <a:gd name="connsiteY6" fmla="*/ 923330 h 923330"/>
              <a:gd name="connsiteX7" fmla="*/ 1464275 w 1952367"/>
              <a:gd name="connsiteY7" fmla="*/ 923330 h 923330"/>
              <a:gd name="connsiteX8" fmla="*/ 1034755 w 1952367"/>
              <a:gd name="connsiteY8" fmla="*/ 923330 h 923330"/>
              <a:gd name="connsiteX9" fmla="*/ 546663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92548" y="-43755"/>
                  <a:pt x="317566" y="44584"/>
                  <a:pt x="429521" y="0"/>
                </a:cubicBezTo>
                <a:cubicBezTo>
                  <a:pt x="541476" y="-44584"/>
                  <a:pt x="772109" y="32641"/>
                  <a:pt x="878565" y="0"/>
                </a:cubicBezTo>
                <a:cubicBezTo>
                  <a:pt x="985021" y="-32641"/>
                  <a:pt x="1245314" y="12434"/>
                  <a:pt x="1405704" y="0"/>
                </a:cubicBezTo>
                <a:cubicBezTo>
                  <a:pt x="1566094" y="-12434"/>
                  <a:pt x="1794347" y="8679"/>
                  <a:pt x="1952367" y="0"/>
                </a:cubicBezTo>
                <a:cubicBezTo>
                  <a:pt x="1970738" y="168348"/>
                  <a:pt x="1940484" y="283820"/>
                  <a:pt x="1952367" y="443198"/>
                </a:cubicBezTo>
                <a:cubicBezTo>
                  <a:pt x="1964250" y="602576"/>
                  <a:pt x="1905537" y="826610"/>
                  <a:pt x="1952367" y="923330"/>
                </a:cubicBezTo>
                <a:cubicBezTo>
                  <a:pt x="1848875" y="929896"/>
                  <a:pt x="1654766" y="890627"/>
                  <a:pt x="1464275" y="923330"/>
                </a:cubicBezTo>
                <a:cubicBezTo>
                  <a:pt x="1273784" y="956033"/>
                  <a:pt x="1233749" y="887457"/>
                  <a:pt x="1034755" y="923330"/>
                </a:cubicBezTo>
                <a:cubicBezTo>
                  <a:pt x="835761" y="959203"/>
                  <a:pt x="719419" y="893624"/>
                  <a:pt x="546663" y="923330"/>
                </a:cubicBezTo>
                <a:cubicBezTo>
                  <a:pt x="373907" y="953036"/>
                  <a:pt x="131875" y="901350"/>
                  <a:pt x="0" y="923330"/>
                </a:cubicBezTo>
                <a:cubicBezTo>
                  <a:pt x="-5872" y="773944"/>
                  <a:pt x="11011" y="681399"/>
                  <a:pt x="0" y="443198"/>
                </a:cubicBezTo>
                <a:cubicBezTo>
                  <a:pt x="-11011" y="204997"/>
                  <a:pt x="17374" y="192998"/>
                  <a:pt x="0" y="0"/>
                </a:cubicBezTo>
                <a:close/>
              </a:path>
            </a:pathLst>
          </a:custGeom>
          <a:noFill/>
          <a:ln w="57150">
            <a:solidFill>
              <a:srgbClr val="FF9627"/>
            </a:solidFill>
            <a:extLst>
              <a:ext uri="{C807C97D-BFC1-408E-A445-0C87EB9F89A2}">
                <ask:lineSketchStyleProps xmlns:ask="http://schemas.microsoft.com/office/drawing/2018/sketchyshapes" sd="1645314886">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so</a:t>
            </a:r>
          </a:p>
        </p:txBody>
      </p:sp>
      <p:sp>
        <p:nvSpPr>
          <p:cNvPr id="25" name="TextBox 24">
            <a:extLst>
              <a:ext uri="{FF2B5EF4-FFF2-40B4-BE49-F238E27FC236}">
                <a16:creationId xmlns:a16="http://schemas.microsoft.com/office/drawing/2014/main" id="{A4C04896-BF12-416F-8940-A5E6FE730F41}"/>
              </a:ext>
            </a:extLst>
          </p:cNvPr>
          <p:cNvSpPr txBox="1"/>
          <p:nvPr/>
        </p:nvSpPr>
        <p:spPr>
          <a:xfrm>
            <a:off x="3848096" y="3865623"/>
            <a:ext cx="1952367" cy="923330"/>
          </a:xfrm>
          <a:custGeom>
            <a:avLst/>
            <a:gdLst>
              <a:gd name="connsiteX0" fmla="*/ 0 w 1952367"/>
              <a:gd name="connsiteY0" fmla="*/ 0 h 923330"/>
              <a:gd name="connsiteX1" fmla="*/ 507615 w 1952367"/>
              <a:gd name="connsiteY1" fmla="*/ 0 h 923330"/>
              <a:gd name="connsiteX2" fmla="*/ 956660 w 1952367"/>
              <a:gd name="connsiteY2" fmla="*/ 0 h 923330"/>
              <a:gd name="connsiteX3" fmla="*/ 1425228 w 1952367"/>
              <a:gd name="connsiteY3" fmla="*/ 0 h 923330"/>
              <a:gd name="connsiteX4" fmla="*/ 1952367 w 1952367"/>
              <a:gd name="connsiteY4" fmla="*/ 0 h 923330"/>
              <a:gd name="connsiteX5" fmla="*/ 1952367 w 1952367"/>
              <a:gd name="connsiteY5" fmla="*/ 461665 h 923330"/>
              <a:gd name="connsiteX6" fmla="*/ 1952367 w 1952367"/>
              <a:gd name="connsiteY6" fmla="*/ 923330 h 923330"/>
              <a:gd name="connsiteX7" fmla="*/ 1483799 w 1952367"/>
              <a:gd name="connsiteY7" fmla="*/ 923330 h 923330"/>
              <a:gd name="connsiteX8" fmla="*/ 976184 w 1952367"/>
              <a:gd name="connsiteY8" fmla="*/ 923330 h 923330"/>
              <a:gd name="connsiteX9" fmla="*/ 507615 w 1952367"/>
              <a:gd name="connsiteY9" fmla="*/ 923330 h 923330"/>
              <a:gd name="connsiteX10" fmla="*/ 0 w 1952367"/>
              <a:gd name="connsiteY10" fmla="*/ 923330 h 923330"/>
              <a:gd name="connsiteX11" fmla="*/ 0 w 1952367"/>
              <a:gd name="connsiteY11" fmla="*/ 4431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4785" y="-1899"/>
                  <a:pt x="399360" y="38630"/>
                  <a:pt x="507615" y="0"/>
                </a:cubicBezTo>
                <a:cubicBezTo>
                  <a:pt x="615871" y="-38630"/>
                  <a:pt x="834079" y="22894"/>
                  <a:pt x="956660" y="0"/>
                </a:cubicBezTo>
                <a:cubicBezTo>
                  <a:pt x="1079242" y="-22894"/>
                  <a:pt x="1194585" y="10538"/>
                  <a:pt x="1425228" y="0"/>
                </a:cubicBezTo>
                <a:cubicBezTo>
                  <a:pt x="1655871" y="-10538"/>
                  <a:pt x="1790774" y="39058"/>
                  <a:pt x="1952367" y="0"/>
                </a:cubicBezTo>
                <a:cubicBezTo>
                  <a:pt x="1953669" y="115920"/>
                  <a:pt x="1915482" y="304656"/>
                  <a:pt x="1952367" y="461665"/>
                </a:cubicBezTo>
                <a:cubicBezTo>
                  <a:pt x="1989252" y="618674"/>
                  <a:pt x="1902205" y="782923"/>
                  <a:pt x="1952367" y="923330"/>
                </a:cubicBezTo>
                <a:cubicBezTo>
                  <a:pt x="1743722" y="968715"/>
                  <a:pt x="1679260" y="887877"/>
                  <a:pt x="1483799" y="923330"/>
                </a:cubicBezTo>
                <a:cubicBezTo>
                  <a:pt x="1288338" y="958783"/>
                  <a:pt x="1219259" y="920417"/>
                  <a:pt x="976184" y="923330"/>
                </a:cubicBezTo>
                <a:cubicBezTo>
                  <a:pt x="733109" y="926243"/>
                  <a:pt x="692072" y="905810"/>
                  <a:pt x="507615" y="923330"/>
                </a:cubicBezTo>
                <a:cubicBezTo>
                  <a:pt x="323158" y="940850"/>
                  <a:pt x="121046" y="895949"/>
                  <a:pt x="0" y="923330"/>
                </a:cubicBezTo>
                <a:cubicBezTo>
                  <a:pt x="-26821" y="723836"/>
                  <a:pt x="24162" y="545665"/>
                  <a:pt x="0" y="443198"/>
                </a:cubicBezTo>
                <a:cubicBezTo>
                  <a:pt x="-24162" y="340731"/>
                  <a:pt x="25991" y="113958"/>
                  <a:pt x="0" y="0"/>
                </a:cubicBezTo>
                <a:close/>
              </a:path>
            </a:pathLst>
          </a:custGeom>
          <a:noFill/>
          <a:ln w="57150">
            <a:solidFill>
              <a:srgbClr val="FF9627"/>
            </a:solidFill>
            <a:extLst>
              <a:ext uri="{C807C97D-BFC1-408E-A445-0C87EB9F89A2}">
                <ask:lineSketchStyleProps xmlns:ask="http://schemas.microsoft.com/office/drawing/2018/sketchyshapes" sd="2755261828">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but</a:t>
            </a:r>
          </a:p>
        </p:txBody>
      </p:sp>
      <p:sp>
        <p:nvSpPr>
          <p:cNvPr id="26" name="TextBox 25">
            <a:extLst>
              <a:ext uri="{FF2B5EF4-FFF2-40B4-BE49-F238E27FC236}">
                <a16:creationId xmlns:a16="http://schemas.microsoft.com/office/drawing/2014/main" id="{1FFC2D42-5D6D-4094-A71C-367A5C410870}"/>
              </a:ext>
            </a:extLst>
          </p:cNvPr>
          <p:cNvSpPr txBox="1"/>
          <p:nvPr/>
        </p:nvSpPr>
        <p:spPr>
          <a:xfrm>
            <a:off x="6500684" y="3899871"/>
            <a:ext cx="1952367" cy="923330"/>
          </a:xfrm>
          <a:custGeom>
            <a:avLst/>
            <a:gdLst>
              <a:gd name="connsiteX0" fmla="*/ 0 w 1952367"/>
              <a:gd name="connsiteY0" fmla="*/ 0 h 923330"/>
              <a:gd name="connsiteX1" fmla="*/ 488092 w 1952367"/>
              <a:gd name="connsiteY1" fmla="*/ 0 h 923330"/>
              <a:gd name="connsiteX2" fmla="*/ 937136 w 1952367"/>
              <a:gd name="connsiteY2" fmla="*/ 0 h 923330"/>
              <a:gd name="connsiteX3" fmla="*/ 1444752 w 1952367"/>
              <a:gd name="connsiteY3" fmla="*/ 0 h 923330"/>
              <a:gd name="connsiteX4" fmla="*/ 1952367 w 1952367"/>
              <a:gd name="connsiteY4" fmla="*/ 0 h 923330"/>
              <a:gd name="connsiteX5" fmla="*/ 1952367 w 1952367"/>
              <a:gd name="connsiteY5" fmla="*/ 452432 h 923330"/>
              <a:gd name="connsiteX6" fmla="*/ 1952367 w 1952367"/>
              <a:gd name="connsiteY6" fmla="*/ 923330 h 923330"/>
              <a:gd name="connsiteX7" fmla="*/ 1503323 w 1952367"/>
              <a:gd name="connsiteY7" fmla="*/ 923330 h 923330"/>
              <a:gd name="connsiteX8" fmla="*/ 1015231 w 1952367"/>
              <a:gd name="connsiteY8" fmla="*/ 923330 h 923330"/>
              <a:gd name="connsiteX9" fmla="*/ 566186 w 1952367"/>
              <a:gd name="connsiteY9" fmla="*/ 923330 h 923330"/>
              <a:gd name="connsiteX10" fmla="*/ 0 w 1952367"/>
              <a:gd name="connsiteY10" fmla="*/ 923330 h 923330"/>
              <a:gd name="connsiteX11" fmla="*/ 0 w 1952367"/>
              <a:gd name="connsiteY11" fmla="*/ 470898 h 923330"/>
              <a:gd name="connsiteX12" fmla="*/ 0 w 1952367"/>
              <a:gd name="connsiteY12"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2367" h="923330" extrusionOk="0">
                <a:moveTo>
                  <a:pt x="0" y="0"/>
                </a:moveTo>
                <a:cubicBezTo>
                  <a:pt x="196566" y="-12180"/>
                  <a:pt x="269182" y="4968"/>
                  <a:pt x="488092" y="0"/>
                </a:cubicBezTo>
                <a:cubicBezTo>
                  <a:pt x="707002" y="-4968"/>
                  <a:pt x="721669" y="5162"/>
                  <a:pt x="937136" y="0"/>
                </a:cubicBezTo>
                <a:cubicBezTo>
                  <a:pt x="1152603" y="-5162"/>
                  <a:pt x="1265486" y="35876"/>
                  <a:pt x="1444752" y="0"/>
                </a:cubicBezTo>
                <a:cubicBezTo>
                  <a:pt x="1624018" y="-35876"/>
                  <a:pt x="1848880" y="52611"/>
                  <a:pt x="1952367" y="0"/>
                </a:cubicBezTo>
                <a:cubicBezTo>
                  <a:pt x="1999110" y="153732"/>
                  <a:pt x="1919106" y="248324"/>
                  <a:pt x="1952367" y="452432"/>
                </a:cubicBezTo>
                <a:cubicBezTo>
                  <a:pt x="1985628" y="656540"/>
                  <a:pt x="1907516" y="781350"/>
                  <a:pt x="1952367" y="923330"/>
                </a:cubicBezTo>
                <a:cubicBezTo>
                  <a:pt x="1845715" y="931874"/>
                  <a:pt x="1623577" y="877212"/>
                  <a:pt x="1503323" y="923330"/>
                </a:cubicBezTo>
                <a:cubicBezTo>
                  <a:pt x="1383069" y="969448"/>
                  <a:pt x="1174933" y="913307"/>
                  <a:pt x="1015231" y="923330"/>
                </a:cubicBezTo>
                <a:cubicBezTo>
                  <a:pt x="855529" y="933353"/>
                  <a:pt x="744035" y="887245"/>
                  <a:pt x="566186" y="923330"/>
                </a:cubicBezTo>
                <a:cubicBezTo>
                  <a:pt x="388337" y="959415"/>
                  <a:pt x="129525" y="900475"/>
                  <a:pt x="0" y="923330"/>
                </a:cubicBezTo>
                <a:cubicBezTo>
                  <a:pt x="-46931" y="714691"/>
                  <a:pt x="16510" y="587518"/>
                  <a:pt x="0" y="470898"/>
                </a:cubicBezTo>
                <a:cubicBezTo>
                  <a:pt x="-16510" y="354278"/>
                  <a:pt x="54446" y="174523"/>
                  <a:pt x="0" y="0"/>
                </a:cubicBezTo>
                <a:close/>
              </a:path>
            </a:pathLst>
          </a:custGeom>
          <a:noFill/>
          <a:ln w="57150">
            <a:solidFill>
              <a:srgbClr val="FF9627"/>
            </a:solidFill>
            <a:extLst>
              <a:ext uri="{C807C97D-BFC1-408E-A445-0C87EB9F89A2}">
                <ask:lineSketchStyleProps xmlns:ask="http://schemas.microsoft.com/office/drawing/2018/sketchyshapes" sd="3069828137">
                  <a:prstGeom prst="rect">
                    <a:avLst/>
                  </a:prstGeom>
                  <ask:type>
                    <ask:lineSketchScribble/>
                  </ask:type>
                </ask:lineSketchStyleProps>
              </a:ext>
            </a:extLst>
          </a:ln>
        </p:spPr>
        <p:txBody>
          <a:bodyPr wrap="square" rtlCol="0">
            <a:spAutoFit/>
          </a:bodyPr>
          <a:lstStyle/>
          <a:p>
            <a:pPr algn="ctr"/>
            <a:r>
              <a:rPr lang="en-US" sz="5400" dirty="0">
                <a:latin typeface="Comic Sans MS" panose="030F0702030302020204" pitchFamily="66" charset="0"/>
              </a:rPr>
              <a:t>and</a:t>
            </a:r>
          </a:p>
        </p:txBody>
      </p:sp>
      <p:sp>
        <p:nvSpPr>
          <p:cNvPr id="27" name="TextBox 26">
            <a:extLst>
              <a:ext uri="{FF2B5EF4-FFF2-40B4-BE49-F238E27FC236}">
                <a16:creationId xmlns:a16="http://schemas.microsoft.com/office/drawing/2014/main" id="{11774BB0-0730-4906-9624-B81CDB96B67C}"/>
              </a:ext>
            </a:extLst>
          </p:cNvPr>
          <p:cNvSpPr txBox="1"/>
          <p:nvPr/>
        </p:nvSpPr>
        <p:spPr>
          <a:xfrm>
            <a:off x="1633159" y="5216402"/>
            <a:ext cx="8725926" cy="1446550"/>
          </a:xfrm>
          <a:prstGeom prst="rect">
            <a:avLst/>
          </a:prstGeom>
          <a:noFill/>
        </p:spPr>
        <p:txBody>
          <a:bodyPr wrap="square">
            <a:spAutoFit/>
          </a:bodyPr>
          <a:lstStyle/>
          <a:p>
            <a:r>
              <a:rPr lang="en-US" sz="4400" dirty="0">
                <a:latin typeface="Comic Sans MS" panose="030F0702030302020204" pitchFamily="66" charset="0"/>
                <a:ea typeface="Calibri" panose="020F0502020204030204" pitchFamily="34" charset="0"/>
                <a:cs typeface="Calibri" panose="020F0502020204030204" pitchFamily="34" charset="0"/>
              </a:rPr>
              <a:t>He went shopping, and he stopped at the bank.</a:t>
            </a:r>
            <a:endParaRPr lang="en-US" sz="4400" dirty="0"/>
          </a:p>
        </p:txBody>
      </p:sp>
    </p:spTree>
    <p:extLst>
      <p:ext uri="{BB962C8B-B14F-4D97-AF65-F5344CB8AC3E}">
        <p14:creationId xmlns:p14="http://schemas.microsoft.com/office/powerpoint/2010/main" val="2197143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p:cTn id="34" dur="500" fill="hold"/>
                                        <p:tgtEl>
                                          <p:spTgt spid="9"/>
                                        </p:tgtEl>
                                        <p:attrNameLst>
                                          <p:attrName>ppt_w</p:attrName>
                                        </p:attrNameLst>
                                      </p:cBhvr>
                                      <p:tavLst>
                                        <p:tav tm="0">
                                          <p:val>
                                            <p:fltVal val="0"/>
                                          </p:val>
                                        </p:tav>
                                        <p:tav tm="100000">
                                          <p:val>
                                            <p:strVal val="#ppt_w"/>
                                          </p:val>
                                        </p:tav>
                                      </p:tavLst>
                                    </p:anim>
                                    <p:anim calcmode="lin" valueType="num">
                                      <p:cBhvr>
                                        <p:cTn id="35" dur="500" fill="hold"/>
                                        <p:tgtEl>
                                          <p:spTgt spid="9"/>
                                        </p:tgtEl>
                                        <p:attrNameLst>
                                          <p:attrName>ppt_h</p:attrName>
                                        </p:attrNameLst>
                                      </p:cBhvr>
                                      <p:tavLst>
                                        <p:tav tm="0">
                                          <p:val>
                                            <p:fltVal val="0"/>
                                          </p:val>
                                        </p:tav>
                                        <p:tav tm="100000">
                                          <p:val>
                                            <p:strVal val="#ppt_h"/>
                                          </p:val>
                                        </p:tav>
                                      </p:tavLst>
                                    </p:anim>
                                    <p:animEffect transition="in" filter="fade">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xit" presetSubtype="32" fill="hold" grpId="1" nodeType="clickEffect">
                                  <p:stCondLst>
                                    <p:cond delay="0"/>
                                  </p:stCondLst>
                                  <p:childTnLst>
                                    <p:anim calcmode="lin" valueType="num">
                                      <p:cBhvr>
                                        <p:cTn id="40" dur="500"/>
                                        <p:tgtEl>
                                          <p:spTgt spid="4"/>
                                        </p:tgtEl>
                                        <p:attrNameLst>
                                          <p:attrName>ppt_w</p:attrName>
                                        </p:attrNameLst>
                                      </p:cBhvr>
                                      <p:tavLst>
                                        <p:tav tm="0">
                                          <p:val>
                                            <p:strVal val="ppt_w"/>
                                          </p:val>
                                        </p:tav>
                                        <p:tav tm="100000">
                                          <p:val>
                                            <p:fltVal val="0"/>
                                          </p:val>
                                        </p:tav>
                                      </p:tavLst>
                                    </p:anim>
                                    <p:anim calcmode="lin" valueType="num">
                                      <p:cBhvr>
                                        <p:cTn id="41" dur="500"/>
                                        <p:tgtEl>
                                          <p:spTgt spid="4"/>
                                        </p:tgtEl>
                                        <p:attrNameLst>
                                          <p:attrName>ppt_h</p:attrName>
                                        </p:attrNameLst>
                                      </p:cBhvr>
                                      <p:tavLst>
                                        <p:tav tm="0">
                                          <p:val>
                                            <p:strVal val="ppt_h"/>
                                          </p:val>
                                        </p:tav>
                                        <p:tav tm="100000">
                                          <p:val>
                                            <p:fltVal val="0"/>
                                          </p:val>
                                        </p:tav>
                                      </p:tavLst>
                                    </p:anim>
                                    <p:animEffect transition="out" filter="fade">
                                      <p:cBhvr>
                                        <p:cTn id="42" dur="500"/>
                                        <p:tgtEl>
                                          <p:spTgt spid="4"/>
                                        </p:tgtEl>
                                      </p:cBhvr>
                                    </p:animEffect>
                                    <p:set>
                                      <p:cBhvr>
                                        <p:cTn id="43" dur="1" fill="hold">
                                          <p:stCondLst>
                                            <p:cond delay="499"/>
                                          </p:stCondLst>
                                        </p:cTn>
                                        <p:tgtEl>
                                          <p:spTgt spid="4"/>
                                        </p:tgtEl>
                                        <p:attrNameLst>
                                          <p:attrName>style.visibility</p:attrName>
                                        </p:attrNameLst>
                                      </p:cBhvr>
                                      <p:to>
                                        <p:strVal val="hidden"/>
                                      </p:to>
                                    </p:set>
                                  </p:childTnLst>
                                </p:cTn>
                              </p:par>
                              <p:par>
                                <p:cTn id="44" presetID="53" presetClass="exit" presetSubtype="32" fill="hold" grpId="1" nodeType="withEffect">
                                  <p:stCondLst>
                                    <p:cond delay="0"/>
                                  </p:stCondLst>
                                  <p:childTnLst>
                                    <p:anim calcmode="lin" valueType="num">
                                      <p:cBhvr>
                                        <p:cTn id="45" dur="500"/>
                                        <p:tgtEl>
                                          <p:spTgt spid="5"/>
                                        </p:tgtEl>
                                        <p:attrNameLst>
                                          <p:attrName>ppt_w</p:attrName>
                                        </p:attrNameLst>
                                      </p:cBhvr>
                                      <p:tavLst>
                                        <p:tav tm="0">
                                          <p:val>
                                            <p:strVal val="ppt_w"/>
                                          </p:val>
                                        </p:tav>
                                        <p:tav tm="100000">
                                          <p:val>
                                            <p:fltVal val="0"/>
                                          </p:val>
                                        </p:tav>
                                      </p:tavLst>
                                    </p:anim>
                                    <p:anim calcmode="lin" valueType="num">
                                      <p:cBhvr>
                                        <p:cTn id="46" dur="500"/>
                                        <p:tgtEl>
                                          <p:spTgt spid="5"/>
                                        </p:tgtEl>
                                        <p:attrNameLst>
                                          <p:attrName>ppt_h</p:attrName>
                                        </p:attrNameLst>
                                      </p:cBhvr>
                                      <p:tavLst>
                                        <p:tav tm="0">
                                          <p:val>
                                            <p:strVal val="ppt_h"/>
                                          </p:val>
                                        </p:tav>
                                        <p:tav tm="100000">
                                          <p:val>
                                            <p:fltVal val="0"/>
                                          </p:val>
                                        </p:tav>
                                      </p:tavLst>
                                    </p:anim>
                                    <p:animEffect transition="out" filter="fade">
                                      <p:cBhvr>
                                        <p:cTn id="47" dur="500"/>
                                        <p:tgtEl>
                                          <p:spTgt spid="5"/>
                                        </p:tgtEl>
                                      </p:cBhvr>
                                    </p:animEffect>
                                    <p:set>
                                      <p:cBhvr>
                                        <p:cTn id="48" dur="1" fill="hold">
                                          <p:stCondLst>
                                            <p:cond delay="499"/>
                                          </p:stCondLst>
                                        </p:cTn>
                                        <p:tgtEl>
                                          <p:spTgt spid="5"/>
                                        </p:tgtEl>
                                        <p:attrNameLst>
                                          <p:attrName>style.visibility</p:attrName>
                                        </p:attrNameLst>
                                      </p:cBhvr>
                                      <p:to>
                                        <p:strVal val="hidden"/>
                                      </p:to>
                                    </p:set>
                                  </p:childTnLst>
                                </p:cTn>
                              </p:par>
                              <p:par>
                                <p:cTn id="49" presetID="53" presetClass="exit" presetSubtype="32" fill="hold" grpId="1" nodeType="withEffect">
                                  <p:stCondLst>
                                    <p:cond delay="0"/>
                                  </p:stCondLst>
                                  <p:childTnLst>
                                    <p:anim calcmode="lin" valueType="num">
                                      <p:cBhvr>
                                        <p:cTn id="50" dur="500"/>
                                        <p:tgtEl>
                                          <p:spTgt spid="6"/>
                                        </p:tgtEl>
                                        <p:attrNameLst>
                                          <p:attrName>ppt_w</p:attrName>
                                        </p:attrNameLst>
                                      </p:cBhvr>
                                      <p:tavLst>
                                        <p:tav tm="0">
                                          <p:val>
                                            <p:strVal val="ppt_w"/>
                                          </p:val>
                                        </p:tav>
                                        <p:tav tm="100000">
                                          <p:val>
                                            <p:fltVal val="0"/>
                                          </p:val>
                                        </p:tav>
                                      </p:tavLst>
                                    </p:anim>
                                    <p:anim calcmode="lin" valueType="num">
                                      <p:cBhvr>
                                        <p:cTn id="51" dur="500"/>
                                        <p:tgtEl>
                                          <p:spTgt spid="6"/>
                                        </p:tgtEl>
                                        <p:attrNameLst>
                                          <p:attrName>ppt_h</p:attrName>
                                        </p:attrNameLst>
                                      </p:cBhvr>
                                      <p:tavLst>
                                        <p:tav tm="0">
                                          <p:val>
                                            <p:strVal val="ppt_h"/>
                                          </p:val>
                                        </p:tav>
                                        <p:tav tm="100000">
                                          <p:val>
                                            <p:fltVal val="0"/>
                                          </p:val>
                                        </p:tav>
                                      </p:tavLst>
                                    </p:anim>
                                    <p:animEffect transition="out" filter="fade">
                                      <p:cBhvr>
                                        <p:cTn id="52" dur="500"/>
                                        <p:tgtEl>
                                          <p:spTgt spid="6"/>
                                        </p:tgtEl>
                                      </p:cBhvr>
                                    </p:animEffect>
                                    <p:set>
                                      <p:cBhvr>
                                        <p:cTn id="53" dur="1" fill="hold">
                                          <p:stCondLst>
                                            <p:cond delay="499"/>
                                          </p:stCondLst>
                                        </p:cTn>
                                        <p:tgtEl>
                                          <p:spTgt spid="6"/>
                                        </p:tgtEl>
                                        <p:attrNameLst>
                                          <p:attrName>style.visibility</p:attrName>
                                        </p:attrNameLst>
                                      </p:cBhvr>
                                      <p:to>
                                        <p:strVal val="hidden"/>
                                      </p:to>
                                    </p:set>
                                  </p:childTnLst>
                                </p:cTn>
                              </p:par>
                              <p:par>
                                <p:cTn id="54" presetID="53" presetClass="exit" presetSubtype="32" fill="hold" grpId="1" nodeType="withEffect">
                                  <p:stCondLst>
                                    <p:cond delay="0"/>
                                  </p:stCondLst>
                                  <p:childTnLst>
                                    <p:anim calcmode="lin" valueType="num">
                                      <p:cBhvr>
                                        <p:cTn id="55" dur="500"/>
                                        <p:tgtEl>
                                          <p:spTgt spid="7"/>
                                        </p:tgtEl>
                                        <p:attrNameLst>
                                          <p:attrName>ppt_w</p:attrName>
                                        </p:attrNameLst>
                                      </p:cBhvr>
                                      <p:tavLst>
                                        <p:tav tm="0">
                                          <p:val>
                                            <p:strVal val="ppt_w"/>
                                          </p:val>
                                        </p:tav>
                                        <p:tav tm="100000">
                                          <p:val>
                                            <p:fltVal val="0"/>
                                          </p:val>
                                        </p:tav>
                                      </p:tavLst>
                                    </p:anim>
                                    <p:anim calcmode="lin" valueType="num">
                                      <p:cBhvr>
                                        <p:cTn id="56" dur="500"/>
                                        <p:tgtEl>
                                          <p:spTgt spid="7"/>
                                        </p:tgtEl>
                                        <p:attrNameLst>
                                          <p:attrName>ppt_h</p:attrName>
                                        </p:attrNameLst>
                                      </p:cBhvr>
                                      <p:tavLst>
                                        <p:tav tm="0">
                                          <p:val>
                                            <p:strVal val="ppt_h"/>
                                          </p:val>
                                        </p:tav>
                                        <p:tav tm="100000">
                                          <p:val>
                                            <p:fltVal val="0"/>
                                          </p:val>
                                        </p:tav>
                                      </p:tavLst>
                                    </p:anim>
                                    <p:animEffect transition="out" filter="fade">
                                      <p:cBhvr>
                                        <p:cTn id="57" dur="500"/>
                                        <p:tgtEl>
                                          <p:spTgt spid="7"/>
                                        </p:tgtEl>
                                      </p:cBhvr>
                                    </p:animEffect>
                                    <p:set>
                                      <p:cBhvr>
                                        <p:cTn id="58" dur="1" fill="hold">
                                          <p:stCondLst>
                                            <p:cond delay="499"/>
                                          </p:stCondLst>
                                        </p:cTn>
                                        <p:tgtEl>
                                          <p:spTgt spid="7"/>
                                        </p:tgtEl>
                                        <p:attrNameLst>
                                          <p:attrName>style.visibility</p:attrName>
                                        </p:attrNameLst>
                                      </p:cBhvr>
                                      <p:to>
                                        <p:strVal val="hidden"/>
                                      </p:to>
                                    </p:set>
                                  </p:childTnLst>
                                </p:cTn>
                              </p:par>
                              <p:par>
                                <p:cTn id="59" presetID="53" presetClass="exit" presetSubtype="32" fill="hold" grpId="1" nodeType="withEffect">
                                  <p:stCondLst>
                                    <p:cond delay="0"/>
                                  </p:stCondLst>
                                  <p:childTnLst>
                                    <p:anim calcmode="lin" valueType="num">
                                      <p:cBhvr>
                                        <p:cTn id="60" dur="500"/>
                                        <p:tgtEl>
                                          <p:spTgt spid="8"/>
                                        </p:tgtEl>
                                        <p:attrNameLst>
                                          <p:attrName>ppt_w</p:attrName>
                                        </p:attrNameLst>
                                      </p:cBhvr>
                                      <p:tavLst>
                                        <p:tav tm="0">
                                          <p:val>
                                            <p:strVal val="ppt_w"/>
                                          </p:val>
                                        </p:tav>
                                        <p:tav tm="100000">
                                          <p:val>
                                            <p:fltVal val="0"/>
                                          </p:val>
                                        </p:tav>
                                      </p:tavLst>
                                    </p:anim>
                                    <p:anim calcmode="lin" valueType="num">
                                      <p:cBhvr>
                                        <p:cTn id="61" dur="500"/>
                                        <p:tgtEl>
                                          <p:spTgt spid="8"/>
                                        </p:tgtEl>
                                        <p:attrNameLst>
                                          <p:attrName>ppt_h</p:attrName>
                                        </p:attrNameLst>
                                      </p:cBhvr>
                                      <p:tavLst>
                                        <p:tav tm="0">
                                          <p:val>
                                            <p:strVal val="ppt_h"/>
                                          </p:val>
                                        </p:tav>
                                        <p:tav tm="100000">
                                          <p:val>
                                            <p:fltVal val="0"/>
                                          </p:val>
                                        </p:tav>
                                      </p:tavLst>
                                    </p:anim>
                                    <p:animEffect transition="out" filter="fade">
                                      <p:cBhvr>
                                        <p:cTn id="62" dur="500"/>
                                        <p:tgtEl>
                                          <p:spTgt spid="8"/>
                                        </p:tgtEl>
                                      </p:cBhvr>
                                    </p:animEffect>
                                    <p:set>
                                      <p:cBhvr>
                                        <p:cTn id="63" dur="1" fill="hold">
                                          <p:stCondLst>
                                            <p:cond delay="499"/>
                                          </p:stCondLst>
                                        </p:cTn>
                                        <p:tgtEl>
                                          <p:spTgt spid="8"/>
                                        </p:tgtEl>
                                        <p:attrNameLst>
                                          <p:attrName>style.visibility</p:attrName>
                                        </p:attrNameLst>
                                      </p:cBhvr>
                                      <p:to>
                                        <p:strVal val="hidden"/>
                                      </p:to>
                                    </p:set>
                                  </p:childTnLst>
                                </p:cTn>
                              </p:par>
                              <p:par>
                                <p:cTn id="64" presetID="53" presetClass="exit" presetSubtype="32" fill="hold" grpId="1" nodeType="withEffect">
                                  <p:stCondLst>
                                    <p:cond delay="0"/>
                                  </p:stCondLst>
                                  <p:childTnLst>
                                    <p:anim calcmode="lin" valueType="num">
                                      <p:cBhvr>
                                        <p:cTn id="65" dur="500"/>
                                        <p:tgtEl>
                                          <p:spTgt spid="9"/>
                                        </p:tgtEl>
                                        <p:attrNameLst>
                                          <p:attrName>ppt_w</p:attrName>
                                        </p:attrNameLst>
                                      </p:cBhvr>
                                      <p:tavLst>
                                        <p:tav tm="0">
                                          <p:val>
                                            <p:strVal val="ppt_w"/>
                                          </p:val>
                                        </p:tav>
                                        <p:tav tm="100000">
                                          <p:val>
                                            <p:fltVal val="0"/>
                                          </p:val>
                                        </p:tav>
                                      </p:tavLst>
                                    </p:anim>
                                    <p:anim calcmode="lin" valueType="num">
                                      <p:cBhvr>
                                        <p:cTn id="66" dur="500"/>
                                        <p:tgtEl>
                                          <p:spTgt spid="9"/>
                                        </p:tgtEl>
                                        <p:attrNameLst>
                                          <p:attrName>ppt_h</p:attrName>
                                        </p:attrNameLst>
                                      </p:cBhvr>
                                      <p:tavLst>
                                        <p:tav tm="0">
                                          <p:val>
                                            <p:strVal val="ppt_h"/>
                                          </p:val>
                                        </p:tav>
                                        <p:tav tm="100000">
                                          <p:val>
                                            <p:fltVal val="0"/>
                                          </p:val>
                                        </p:tav>
                                      </p:tavLst>
                                    </p:anim>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 calcmode="lin" valueType="num">
                                      <p:cBhvr>
                                        <p:cTn id="73" dur="500" fill="hold"/>
                                        <p:tgtEl>
                                          <p:spTgt spid="10"/>
                                        </p:tgtEl>
                                        <p:attrNameLst>
                                          <p:attrName>ppt_w</p:attrName>
                                        </p:attrNameLst>
                                      </p:cBhvr>
                                      <p:tavLst>
                                        <p:tav tm="0">
                                          <p:val>
                                            <p:fltVal val="0"/>
                                          </p:val>
                                        </p:tav>
                                        <p:tav tm="100000">
                                          <p:val>
                                            <p:strVal val="#ppt_w"/>
                                          </p:val>
                                        </p:tav>
                                      </p:tavLst>
                                    </p:anim>
                                    <p:anim calcmode="lin" valueType="num">
                                      <p:cBhvr>
                                        <p:cTn id="74" dur="500" fill="hold"/>
                                        <p:tgtEl>
                                          <p:spTgt spid="10"/>
                                        </p:tgtEl>
                                        <p:attrNameLst>
                                          <p:attrName>ppt_h</p:attrName>
                                        </p:attrNameLst>
                                      </p:cBhvr>
                                      <p:tavLst>
                                        <p:tav tm="0">
                                          <p:val>
                                            <p:fltVal val="0"/>
                                          </p:val>
                                        </p:tav>
                                        <p:tav tm="100000">
                                          <p:val>
                                            <p:strVal val="#ppt_h"/>
                                          </p:val>
                                        </p:tav>
                                      </p:tavLst>
                                    </p:anim>
                                    <p:animEffect transition="in" filter="fade">
                                      <p:cBhvr>
                                        <p:cTn id="75" dur="500"/>
                                        <p:tgtEl>
                                          <p:spTgt spid="10"/>
                                        </p:tgtEl>
                                      </p:cBhvr>
                                    </p:animEffect>
                                  </p:childTnLst>
                                </p:cTn>
                              </p:par>
                              <p:par>
                                <p:cTn id="76" presetID="53" presetClass="entr" presetSubtype="16" fill="hold" grpId="0" nodeType="withEffect">
                                  <p:stCondLst>
                                    <p:cond delay="0"/>
                                  </p:stCondLst>
                                  <p:childTnLst>
                                    <p:set>
                                      <p:cBhvr>
                                        <p:cTn id="77" dur="1" fill="hold">
                                          <p:stCondLst>
                                            <p:cond delay="0"/>
                                          </p:stCondLst>
                                        </p:cTn>
                                        <p:tgtEl>
                                          <p:spTgt spid="11"/>
                                        </p:tgtEl>
                                        <p:attrNameLst>
                                          <p:attrName>style.visibility</p:attrName>
                                        </p:attrNameLst>
                                      </p:cBhvr>
                                      <p:to>
                                        <p:strVal val="visible"/>
                                      </p:to>
                                    </p:set>
                                    <p:anim calcmode="lin" valueType="num">
                                      <p:cBhvr>
                                        <p:cTn id="78" dur="500" fill="hold"/>
                                        <p:tgtEl>
                                          <p:spTgt spid="11"/>
                                        </p:tgtEl>
                                        <p:attrNameLst>
                                          <p:attrName>ppt_w</p:attrName>
                                        </p:attrNameLst>
                                      </p:cBhvr>
                                      <p:tavLst>
                                        <p:tav tm="0">
                                          <p:val>
                                            <p:fltVal val="0"/>
                                          </p:val>
                                        </p:tav>
                                        <p:tav tm="100000">
                                          <p:val>
                                            <p:strVal val="#ppt_w"/>
                                          </p:val>
                                        </p:tav>
                                      </p:tavLst>
                                    </p:anim>
                                    <p:anim calcmode="lin" valueType="num">
                                      <p:cBhvr>
                                        <p:cTn id="79" dur="500" fill="hold"/>
                                        <p:tgtEl>
                                          <p:spTgt spid="11"/>
                                        </p:tgtEl>
                                        <p:attrNameLst>
                                          <p:attrName>ppt_h</p:attrName>
                                        </p:attrNameLst>
                                      </p:cBhvr>
                                      <p:tavLst>
                                        <p:tav tm="0">
                                          <p:val>
                                            <p:fltVal val="0"/>
                                          </p:val>
                                        </p:tav>
                                        <p:tav tm="100000">
                                          <p:val>
                                            <p:strVal val="#ppt_h"/>
                                          </p:val>
                                        </p:tav>
                                      </p:tavLst>
                                    </p:anim>
                                    <p:animEffect transition="in" filter="fade">
                                      <p:cBhvr>
                                        <p:cTn id="80" dur="500"/>
                                        <p:tgtEl>
                                          <p:spTgt spid="11"/>
                                        </p:tgtEl>
                                      </p:cBhvr>
                                    </p:animEffect>
                                  </p:childTnLst>
                                </p:cTn>
                              </p:par>
                              <p:par>
                                <p:cTn id="81" presetID="53" presetClass="entr" presetSubtype="16" fill="hold" grpId="0" nodeType="withEffect">
                                  <p:stCondLst>
                                    <p:cond delay="0"/>
                                  </p:stCondLst>
                                  <p:childTnLst>
                                    <p:set>
                                      <p:cBhvr>
                                        <p:cTn id="82" dur="1" fill="hold">
                                          <p:stCondLst>
                                            <p:cond delay="0"/>
                                          </p:stCondLst>
                                        </p:cTn>
                                        <p:tgtEl>
                                          <p:spTgt spid="12"/>
                                        </p:tgtEl>
                                        <p:attrNameLst>
                                          <p:attrName>style.visibility</p:attrName>
                                        </p:attrNameLst>
                                      </p:cBhvr>
                                      <p:to>
                                        <p:strVal val="visible"/>
                                      </p:to>
                                    </p:set>
                                    <p:anim calcmode="lin" valueType="num">
                                      <p:cBhvr>
                                        <p:cTn id="83" dur="500" fill="hold"/>
                                        <p:tgtEl>
                                          <p:spTgt spid="12"/>
                                        </p:tgtEl>
                                        <p:attrNameLst>
                                          <p:attrName>ppt_w</p:attrName>
                                        </p:attrNameLst>
                                      </p:cBhvr>
                                      <p:tavLst>
                                        <p:tav tm="0">
                                          <p:val>
                                            <p:fltVal val="0"/>
                                          </p:val>
                                        </p:tav>
                                        <p:tav tm="100000">
                                          <p:val>
                                            <p:strVal val="#ppt_w"/>
                                          </p:val>
                                        </p:tav>
                                      </p:tavLst>
                                    </p:anim>
                                    <p:anim calcmode="lin" valueType="num">
                                      <p:cBhvr>
                                        <p:cTn id="84" dur="500" fill="hold"/>
                                        <p:tgtEl>
                                          <p:spTgt spid="12"/>
                                        </p:tgtEl>
                                        <p:attrNameLst>
                                          <p:attrName>ppt_h</p:attrName>
                                        </p:attrNameLst>
                                      </p:cBhvr>
                                      <p:tavLst>
                                        <p:tav tm="0">
                                          <p:val>
                                            <p:fltVal val="0"/>
                                          </p:val>
                                        </p:tav>
                                        <p:tav tm="100000">
                                          <p:val>
                                            <p:strVal val="#ppt_h"/>
                                          </p:val>
                                        </p:tav>
                                      </p:tavLst>
                                    </p:anim>
                                    <p:animEffect transition="in" filter="fade">
                                      <p:cBhvr>
                                        <p:cTn id="85" dur="500"/>
                                        <p:tgtEl>
                                          <p:spTgt spid="12"/>
                                        </p:tgtEl>
                                      </p:cBhvr>
                                    </p:animEffect>
                                  </p:childTnLst>
                                </p:cTn>
                              </p:par>
                              <p:par>
                                <p:cTn id="86" presetID="53" presetClass="entr" presetSubtype="16" fill="hold" grpId="0" nodeType="withEffect">
                                  <p:stCondLst>
                                    <p:cond delay="0"/>
                                  </p:stCondLst>
                                  <p:childTnLst>
                                    <p:set>
                                      <p:cBhvr>
                                        <p:cTn id="87" dur="1" fill="hold">
                                          <p:stCondLst>
                                            <p:cond delay="0"/>
                                          </p:stCondLst>
                                        </p:cTn>
                                        <p:tgtEl>
                                          <p:spTgt spid="13"/>
                                        </p:tgtEl>
                                        <p:attrNameLst>
                                          <p:attrName>style.visibility</p:attrName>
                                        </p:attrNameLst>
                                      </p:cBhvr>
                                      <p:to>
                                        <p:strVal val="visible"/>
                                      </p:to>
                                    </p:set>
                                    <p:anim calcmode="lin" valueType="num">
                                      <p:cBhvr>
                                        <p:cTn id="88" dur="500" fill="hold"/>
                                        <p:tgtEl>
                                          <p:spTgt spid="13"/>
                                        </p:tgtEl>
                                        <p:attrNameLst>
                                          <p:attrName>ppt_w</p:attrName>
                                        </p:attrNameLst>
                                      </p:cBhvr>
                                      <p:tavLst>
                                        <p:tav tm="0">
                                          <p:val>
                                            <p:fltVal val="0"/>
                                          </p:val>
                                        </p:tav>
                                        <p:tav tm="100000">
                                          <p:val>
                                            <p:strVal val="#ppt_w"/>
                                          </p:val>
                                        </p:tav>
                                      </p:tavLst>
                                    </p:anim>
                                    <p:anim calcmode="lin" valueType="num">
                                      <p:cBhvr>
                                        <p:cTn id="89" dur="500" fill="hold"/>
                                        <p:tgtEl>
                                          <p:spTgt spid="13"/>
                                        </p:tgtEl>
                                        <p:attrNameLst>
                                          <p:attrName>ppt_h</p:attrName>
                                        </p:attrNameLst>
                                      </p:cBhvr>
                                      <p:tavLst>
                                        <p:tav tm="0">
                                          <p:val>
                                            <p:fltVal val="0"/>
                                          </p:val>
                                        </p:tav>
                                        <p:tav tm="100000">
                                          <p:val>
                                            <p:strVal val="#ppt_h"/>
                                          </p:val>
                                        </p:tav>
                                      </p:tavLst>
                                    </p:anim>
                                    <p:animEffect transition="in" filter="fade">
                                      <p:cBhvr>
                                        <p:cTn id="90" dur="500"/>
                                        <p:tgtEl>
                                          <p:spTgt spid="13"/>
                                        </p:tgtEl>
                                      </p:cBhvr>
                                    </p:animEffect>
                                  </p:childTnLst>
                                </p:cTn>
                              </p:par>
                              <p:par>
                                <p:cTn id="91" presetID="53" presetClass="entr" presetSubtype="16" fill="hold" grpId="0" nodeType="withEffect">
                                  <p:stCondLst>
                                    <p:cond delay="0"/>
                                  </p:stCondLst>
                                  <p:childTnLst>
                                    <p:set>
                                      <p:cBhvr>
                                        <p:cTn id="92" dur="1" fill="hold">
                                          <p:stCondLst>
                                            <p:cond delay="0"/>
                                          </p:stCondLst>
                                        </p:cTn>
                                        <p:tgtEl>
                                          <p:spTgt spid="14"/>
                                        </p:tgtEl>
                                        <p:attrNameLst>
                                          <p:attrName>style.visibility</p:attrName>
                                        </p:attrNameLst>
                                      </p:cBhvr>
                                      <p:to>
                                        <p:strVal val="visible"/>
                                      </p:to>
                                    </p:set>
                                    <p:anim calcmode="lin" valueType="num">
                                      <p:cBhvr>
                                        <p:cTn id="93" dur="500" fill="hold"/>
                                        <p:tgtEl>
                                          <p:spTgt spid="14"/>
                                        </p:tgtEl>
                                        <p:attrNameLst>
                                          <p:attrName>ppt_w</p:attrName>
                                        </p:attrNameLst>
                                      </p:cBhvr>
                                      <p:tavLst>
                                        <p:tav tm="0">
                                          <p:val>
                                            <p:fltVal val="0"/>
                                          </p:val>
                                        </p:tav>
                                        <p:tav tm="100000">
                                          <p:val>
                                            <p:strVal val="#ppt_w"/>
                                          </p:val>
                                        </p:tav>
                                      </p:tavLst>
                                    </p:anim>
                                    <p:anim calcmode="lin" valueType="num">
                                      <p:cBhvr>
                                        <p:cTn id="94" dur="500" fill="hold"/>
                                        <p:tgtEl>
                                          <p:spTgt spid="14"/>
                                        </p:tgtEl>
                                        <p:attrNameLst>
                                          <p:attrName>ppt_h</p:attrName>
                                        </p:attrNameLst>
                                      </p:cBhvr>
                                      <p:tavLst>
                                        <p:tav tm="0">
                                          <p:val>
                                            <p:fltVal val="0"/>
                                          </p:val>
                                        </p:tav>
                                        <p:tav tm="100000">
                                          <p:val>
                                            <p:strVal val="#ppt_h"/>
                                          </p:val>
                                        </p:tav>
                                      </p:tavLst>
                                    </p:anim>
                                    <p:animEffect transition="in" filter="fade">
                                      <p:cBhvr>
                                        <p:cTn id="95" dur="500"/>
                                        <p:tgtEl>
                                          <p:spTgt spid="14"/>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15"/>
                                        </p:tgtEl>
                                        <p:attrNameLst>
                                          <p:attrName>style.visibility</p:attrName>
                                        </p:attrNameLst>
                                      </p:cBhvr>
                                      <p:to>
                                        <p:strVal val="visible"/>
                                      </p:to>
                                    </p:set>
                                    <p:anim calcmode="lin" valueType="num">
                                      <p:cBhvr>
                                        <p:cTn id="100" dur="500" fill="hold"/>
                                        <p:tgtEl>
                                          <p:spTgt spid="15"/>
                                        </p:tgtEl>
                                        <p:attrNameLst>
                                          <p:attrName>ppt_w</p:attrName>
                                        </p:attrNameLst>
                                      </p:cBhvr>
                                      <p:tavLst>
                                        <p:tav tm="0">
                                          <p:val>
                                            <p:fltVal val="0"/>
                                          </p:val>
                                        </p:tav>
                                        <p:tav tm="100000">
                                          <p:val>
                                            <p:strVal val="#ppt_w"/>
                                          </p:val>
                                        </p:tav>
                                      </p:tavLst>
                                    </p:anim>
                                    <p:anim calcmode="lin" valueType="num">
                                      <p:cBhvr>
                                        <p:cTn id="101" dur="500" fill="hold"/>
                                        <p:tgtEl>
                                          <p:spTgt spid="15"/>
                                        </p:tgtEl>
                                        <p:attrNameLst>
                                          <p:attrName>ppt_h</p:attrName>
                                        </p:attrNameLst>
                                      </p:cBhvr>
                                      <p:tavLst>
                                        <p:tav tm="0">
                                          <p:val>
                                            <p:fltVal val="0"/>
                                          </p:val>
                                        </p:tav>
                                        <p:tav tm="100000">
                                          <p:val>
                                            <p:strVal val="#ppt_h"/>
                                          </p:val>
                                        </p:tav>
                                      </p:tavLst>
                                    </p:anim>
                                    <p:animEffect transition="in" filter="fade">
                                      <p:cBhvr>
                                        <p:cTn id="102" dur="500"/>
                                        <p:tgtEl>
                                          <p:spTgt spid="15"/>
                                        </p:tgtEl>
                                      </p:cBhvr>
                                    </p:animEffect>
                                  </p:childTnLst>
                                </p:cTn>
                              </p:par>
                            </p:childTnLst>
                          </p:cTn>
                        </p:par>
                      </p:childTnLst>
                    </p:cTn>
                  </p:par>
                  <p:par>
                    <p:cTn id="103" fill="hold">
                      <p:stCondLst>
                        <p:cond delay="indefinite"/>
                      </p:stCondLst>
                      <p:childTnLst>
                        <p:par>
                          <p:cTn id="104" fill="hold">
                            <p:stCondLst>
                              <p:cond delay="0"/>
                            </p:stCondLst>
                            <p:childTnLst>
                              <p:par>
                                <p:cTn id="105" presetID="53" presetClass="exit" presetSubtype="32" fill="hold" grpId="1" nodeType="clickEffect">
                                  <p:stCondLst>
                                    <p:cond delay="0"/>
                                  </p:stCondLst>
                                  <p:childTnLst>
                                    <p:anim calcmode="lin" valueType="num">
                                      <p:cBhvr>
                                        <p:cTn id="106" dur="500"/>
                                        <p:tgtEl>
                                          <p:spTgt spid="10"/>
                                        </p:tgtEl>
                                        <p:attrNameLst>
                                          <p:attrName>ppt_w</p:attrName>
                                        </p:attrNameLst>
                                      </p:cBhvr>
                                      <p:tavLst>
                                        <p:tav tm="0">
                                          <p:val>
                                            <p:strVal val="ppt_w"/>
                                          </p:val>
                                        </p:tav>
                                        <p:tav tm="100000">
                                          <p:val>
                                            <p:fltVal val="0"/>
                                          </p:val>
                                        </p:tav>
                                      </p:tavLst>
                                    </p:anim>
                                    <p:anim calcmode="lin" valueType="num">
                                      <p:cBhvr>
                                        <p:cTn id="107" dur="500"/>
                                        <p:tgtEl>
                                          <p:spTgt spid="10"/>
                                        </p:tgtEl>
                                        <p:attrNameLst>
                                          <p:attrName>ppt_h</p:attrName>
                                        </p:attrNameLst>
                                      </p:cBhvr>
                                      <p:tavLst>
                                        <p:tav tm="0">
                                          <p:val>
                                            <p:strVal val="ppt_h"/>
                                          </p:val>
                                        </p:tav>
                                        <p:tav tm="100000">
                                          <p:val>
                                            <p:fltVal val="0"/>
                                          </p:val>
                                        </p:tav>
                                      </p:tavLst>
                                    </p:anim>
                                    <p:animEffect transition="out" filter="fade">
                                      <p:cBhvr>
                                        <p:cTn id="108" dur="500"/>
                                        <p:tgtEl>
                                          <p:spTgt spid="10"/>
                                        </p:tgtEl>
                                      </p:cBhvr>
                                    </p:animEffect>
                                    <p:set>
                                      <p:cBhvr>
                                        <p:cTn id="109" dur="1" fill="hold">
                                          <p:stCondLst>
                                            <p:cond delay="499"/>
                                          </p:stCondLst>
                                        </p:cTn>
                                        <p:tgtEl>
                                          <p:spTgt spid="10"/>
                                        </p:tgtEl>
                                        <p:attrNameLst>
                                          <p:attrName>style.visibility</p:attrName>
                                        </p:attrNameLst>
                                      </p:cBhvr>
                                      <p:to>
                                        <p:strVal val="hidden"/>
                                      </p:to>
                                    </p:set>
                                  </p:childTnLst>
                                </p:cTn>
                              </p:par>
                              <p:par>
                                <p:cTn id="110" presetID="53" presetClass="exit" presetSubtype="32" fill="hold" grpId="1" nodeType="withEffect">
                                  <p:stCondLst>
                                    <p:cond delay="0"/>
                                  </p:stCondLst>
                                  <p:childTnLst>
                                    <p:anim calcmode="lin" valueType="num">
                                      <p:cBhvr>
                                        <p:cTn id="111" dur="500"/>
                                        <p:tgtEl>
                                          <p:spTgt spid="11"/>
                                        </p:tgtEl>
                                        <p:attrNameLst>
                                          <p:attrName>ppt_w</p:attrName>
                                        </p:attrNameLst>
                                      </p:cBhvr>
                                      <p:tavLst>
                                        <p:tav tm="0">
                                          <p:val>
                                            <p:strVal val="ppt_w"/>
                                          </p:val>
                                        </p:tav>
                                        <p:tav tm="100000">
                                          <p:val>
                                            <p:fltVal val="0"/>
                                          </p:val>
                                        </p:tav>
                                      </p:tavLst>
                                    </p:anim>
                                    <p:anim calcmode="lin" valueType="num">
                                      <p:cBhvr>
                                        <p:cTn id="112" dur="500"/>
                                        <p:tgtEl>
                                          <p:spTgt spid="11"/>
                                        </p:tgtEl>
                                        <p:attrNameLst>
                                          <p:attrName>ppt_h</p:attrName>
                                        </p:attrNameLst>
                                      </p:cBhvr>
                                      <p:tavLst>
                                        <p:tav tm="0">
                                          <p:val>
                                            <p:strVal val="ppt_h"/>
                                          </p:val>
                                        </p:tav>
                                        <p:tav tm="100000">
                                          <p:val>
                                            <p:fltVal val="0"/>
                                          </p:val>
                                        </p:tav>
                                      </p:tavLst>
                                    </p:anim>
                                    <p:animEffect transition="out" filter="fade">
                                      <p:cBhvr>
                                        <p:cTn id="113" dur="500"/>
                                        <p:tgtEl>
                                          <p:spTgt spid="11"/>
                                        </p:tgtEl>
                                      </p:cBhvr>
                                    </p:animEffect>
                                    <p:set>
                                      <p:cBhvr>
                                        <p:cTn id="114" dur="1" fill="hold">
                                          <p:stCondLst>
                                            <p:cond delay="499"/>
                                          </p:stCondLst>
                                        </p:cTn>
                                        <p:tgtEl>
                                          <p:spTgt spid="11"/>
                                        </p:tgtEl>
                                        <p:attrNameLst>
                                          <p:attrName>style.visibility</p:attrName>
                                        </p:attrNameLst>
                                      </p:cBhvr>
                                      <p:to>
                                        <p:strVal val="hidden"/>
                                      </p:to>
                                    </p:set>
                                  </p:childTnLst>
                                </p:cTn>
                              </p:par>
                              <p:par>
                                <p:cTn id="115" presetID="53" presetClass="exit" presetSubtype="32" fill="hold" grpId="1" nodeType="withEffect">
                                  <p:stCondLst>
                                    <p:cond delay="0"/>
                                  </p:stCondLst>
                                  <p:childTnLst>
                                    <p:anim calcmode="lin" valueType="num">
                                      <p:cBhvr>
                                        <p:cTn id="116" dur="500"/>
                                        <p:tgtEl>
                                          <p:spTgt spid="12"/>
                                        </p:tgtEl>
                                        <p:attrNameLst>
                                          <p:attrName>ppt_w</p:attrName>
                                        </p:attrNameLst>
                                      </p:cBhvr>
                                      <p:tavLst>
                                        <p:tav tm="0">
                                          <p:val>
                                            <p:strVal val="ppt_w"/>
                                          </p:val>
                                        </p:tav>
                                        <p:tav tm="100000">
                                          <p:val>
                                            <p:fltVal val="0"/>
                                          </p:val>
                                        </p:tav>
                                      </p:tavLst>
                                    </p:anim>
                                    <p:anim calcmode="lin" valueType="num">
                                      <p:cBhvr>
                                        <p:cTn id="117" dur="500"/>
                                        <p:tgtEl>
                                          <p:spTgt spid="12"/>
                                        </p:tgtEl>
                                        <p:attrNameLst>
                                          <p:attrName>ppt_h</p:attrName>
                                        </p:attrNameLst>
                                      </p:cBhvr>
                                      <p:tavLst>
                                        <p:tav tm="0">
                                          <p:val>
                                            <p:strVal val="ppt_h"/>
                                          </p:val>
                                        </p:tav>
                                        <p:tav tm="100000">
                                          <p:val>
                                            <p:fltVal val="0"/>
                                          </p:val>
                                        </p:tav>
                                      </p:tavLst>
                                    </p:anim>
                                    <p:animEffect transition="out" filter="fade">
                                      <p:cBhvr>
                                        <p:cTn id="118" dur="500"/>
                                        <p:tgtEl>
                                          <p:spTgt spid="12"/>
                                        </p:tgtEl>
                                      </p:cBhvr>
                                    </p:animEffect>
                                    <p:set>
                                      <p:cBhvr>
                                        <p:cTn id="119" dur="1" fill="hold">
                                          <p:stCondLst>
                                            <p:cond delay="499"/>
                                          </p:stCondLst>
                                        </p:cTn>
                                        <p:tgtEl>
                                          <p:spTgt spid="12"/>
                                        </p:tgtEl>
                                        <p:attrNameLst>
                                          <p:attrName>style.visibility</p:attrName>
                                        </p:attrNameLst>
                                      </p:cBhvr>
                                      <p:to>
                                        <p:strVal val="hidden"/>
                                      </p:to>
                                    </p:set>
                                  </p:childTnLst>
                                </p:cTn>
                              </p:par>
                              <p:par>
                                <p:cTn id="120" presetID="53" presetClass="exit" presetSubtype="32" fill="hold" grpId="1" nodeType="withEffect">
                                  <p:stCondLst>
                                    <p:cond delay="0"/>
                                  </p:stCondLst>
                                  <p:childTnLst>
                                    <p:anim calcmode="lin" valueType="num">
                                      <p:cBhvr>
                                        <p:cTn id="121" dur="500"/>
                                        <p:tgtEl>
                                          <p:spTgt spid="13"/>
                                        </p:tgtEl>
                                        <p:attrNameLst>
                                          <p:attrName>ppt_w</p:attrName>
                                        </p:attrNameLst>
                                      </p:cBhvr>
                                      <p:tavLst>
                                        <p:tav tm="0">
                                          <p:val>
                                            <p:strVal val="ppt_w"/>
                                          </p:val>
                                        </p:tav>
                                        <p:tav tm="100000">
                                          <p:val>
                                            <p:fltVal val="0"/>
                                          </p:val>
                                        </p:tav>
                                      </p:tavLst>
                                    </p:anim>
                                    <p:anim calcmode="lin" valueType="num">
                                      <p:cBhvr>
                                        <p:cTn id="122" dur="500"/>
                                        <p:tgtEl>
                                          <p:spTgt spid="13"/>
                                        </p:tgtEl>
                                        <p:attrNameLst>
                                          <p:attrName>ppt_h</p:attrName>
                                        </p:attrNameLst>
                                      </p:cBhvr>
                                      <p:tavLst>
                                        <p:tav tm="0">
                                          <p:val>
                                            <p:strVal val="ppt_h"/>
                                          </p:val>
                                        </p:tav>
                                        <p:tav tm="100000">
                                          <p:val>
                                            <p:fltVal val="0"/>
                                          </p:val>
                                        </p:tav>
                                      </p:tavLst>
                                    </p:anim>
                                    <p:animEffect transition="out" filter="fade">
                                      <p:cBhvr>
                                        <p:cTn id="123" dur="500"/>
                                        <p:tgtEl>
                                          <p:spTgt spid="13"/>
                                        </p:tgtEl>
                                      </p:cBhvr>
                                    </p:animEffect>
                                    <p:set>
                                      <p:cBhvr>
                                        <p:cTn id="124" dur="1" fill="hold">
                                          <p:stCondLst>
                                            <p:cond delay="499"/>
                                          </p:stCondLst>
                                        </p:cTn>
                                        <p:tgtEl>
                                          <p:spTgt spid="13"/>
                                        </p:tgtEl>
                                        <p:attrNameLst>
                                          <p:attrName>style.visibility</p:attrName>
                                        </p:attrNameLst>
                                      </p:cBhvr>
                                      <p:to>
                                        <p:strVal val="hidden"/>
                                      </p:to>
                                    </p:set>
                                  </p:childTnLst>
                                </p:cTn>
                              </p:par>
                              <p:par>
                                <p:cTn id="125" presetID="53" presetClass="exit" presetSubtype="32" fill="hold" grpId="1" nodeType="withEffect">
                                  <p:stCondLst>
                                    <p:cond delay="0"/>
                                  </p:stCondLst>
                                  <p:childTnLst>
                                    <p:anim calcmode="lin" valueType="num">
                                      <p:cBhvr>
                                        <p:cTn id="126" dur="500"/>
                                        <p:tgtEl>
                                          <p:spTgt spid="14"/>
                                        </p:tgtEl>
                                        <p:attrNameLst>
                                          <p:attrName>ppt_w</p:attrName>
                                        </p:attrNameLst>
                                      </p:cBhvr>
                                      <p:tavLst>
                                        <p:tav tm="0">
                                          <p:val>
                                            <p:strVal val="ppt_w"/>
                                          </p:val>
                                        </p:tav>
                                        <p:tav tm="100000">
                                          <p:val>
                                            <p:fltVal val="0"/>
                                          </p:val>
                                        </p:tav>
                                      </p:tavLst>
                                    </p:anim>
                                    <p:anim calcmode="lin" valueType="num">
                                      <p:cBhvr>
                                        <p:cTn id="127" dur="500"/>
                                        <p:tgtEl>
                                          <p:spTgt spid="14"/>
                                        </p:tgtEl>
                                        <p:attrNameLst>
                                          <p:attrName>ppt_h</p:attrName>
                                        </p:attrNameLst>
                                      </p:cBhvr>
                                      <p:tavLst>
                                        <p:tav tm="0">
                                          <p:val>
                                            <p:strVal val="ppt_h"/>
                                          </p:val>
                                        </p:tav>
                                        <p:tav tm="100000">
                                          <p:val>
                                            <p:fltVal val="0"/>
                                          </p:val>
                                        </p:tav>
                                      </p:tavLst>
                                    </p:anim>
                                    <p:animEffect transition="out" filter="fade">
                                      <p:cBhvr>
                                        <p:cTn id="128" dur="500"/>
                                        <p:tgtEl>
                                          <p:spTgt spid="14"/>
                                        </p:tgtEl>
                                      </p:cBhvr>
                                    </p:animEffect>
                                    <p:set>
                                      <p:cBhvr>
                                        <p:cTn id="129" dur="1" fill="hold">
                                          <p:stCondLst>
                                            <p:cond delay="499"/>
                                          </p:stCondLst>
                                        </p:cTn>
                                        <p:tgtEl>
                                          <p:spTgt spid="14"/>
                                        </p:tgtEl>
                                        <p:attrNameLst>
                                          <p:attrName>style.visibility</p:attrName>
                                        </p:attrNameLst>
                                      </p:cBhvr>
                                      <p:to>
                                        <p:strVal val="hidden"/>
                                      </p:to>
                                    </p:set>
                                  </p:childTnLst>
                                </p:cTn>
                              </p:par>
                              <p:par>
                                <p:cTn id="130" presetID="53" presetClass="exit" presetSubtype="32" fill="hold" grpId="1" nodeType="withEffect">
                                  <p:stCondLst>
                                    <p:cond delay="0"/>
                                  </p:stCondLst>
                                  <p:childTnLst>
                                    <p:anim calcmode="lin" valueType="num">
                                      <p:cBhvr>
                                        <p:cTn id="131" dur="500"/>
                                        <p:tgtEl>
                                          <p:spTgt spid="15"/>
                                        </p:tgtEl>
                                        <p:attrNameLst>
                                          <p:attrName>ppt_w</p:attrName>
                                        </p:attrNameLst>
                                      </p:cBhvr>
                                      <p:tavLst>
                                        <p:tav tm="0">
                                          <p:val>
                                            <p:strVal val="ppt_w"/>
                                          </p:val>
                                        </p:tav>
                                        <p:tav tm="100000">
                                          <p:val>
                                            <p:fltVal val="0"/>
                                          </p:val>
                                        </p:tav>
                                      </p:tavLst>
                                    </p:anim>
                                    <p:anim calcmode="lin" valueType="num">
                                      <p:cBhvr>
                                        <p:cTn id="132" dur="500"/>
                                        <p:tgtEl>
                                          <p:spTgt spid="15"/>
                                        </p:tgtEl>
                                        <p:attrNameLst>
                                          <p:attrName>ppt_h</p:attrName>
                                        </p:attrNameLst>
                                      </p:cBhvr>
                                      <p:tavLst>
                                        <p:tav tm="0">
                                          <p:val>
                                            <p:strVal val="ppt_h"/>
                                          </p:val>
                                        </p:tav>
                                        <p:tav tm="100000">
                                          <p:val>
                                            <p:fltVal val="0"/>
                                          </p:val>
                                        </p:tav>
                                      </p:tavLst>
                                    </p:anim>
                                    <p:animEffect transition="out" filter="fade">
                                      <p:cBhvr>
                                        <p:cTn id="133" dur="500"/>
                                        <p:tgtEl>
                                          <p:spTgt spid="15"/>
                                        </p:tgtEl>
                                      </p:cBhvr>
                                    </p:animEffect>
                                    <p:set>
                                      <p:cBhvr>
                                        <p:cTn id="134" dur="1" fill="hold">
                                          <p:stCondLst>
                                            <p:cond delay="499"/>
                                          </p:stCondLst>
                                        </p:cTn>
                                        <p:tgtEl>
                                          <p:spTgt spid="15"/>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53" presetClass="entr" presetSubtype="16" fill="hold" grpId="0" nodeType="clickEffect">
                                  <p:stCondLst>
                                    <p:cond delay="0"/>
                                  </p:stCondLst>
                                  <p:childTnLst>
                                    <p:set>
                                      <p:cBhvr>
                                        <p:cTn id="138" dur="1" fill="hold">
                                          <p:stCondLst>
                                            <p:cond delay="0"/>
                                          </p:stCondLst>
                                        </p:cTn>
                                        <p:tgtEl>
                                          <p:spTgt spid="16"/>
                                        </p:tgtEl>
                                        <p:attrNameLst>
                                          <p:attrName>style.visibility</p:attrName>
                                        </p:attrNameLst>
                                      </p:cBhvr>
                                      <p:to>
                                        <p:strVal val="visible"/>
                                      </p:to>
                                    </p:set>
                                    <p:anim calcmode="lin" valueType="num">
                                      <p:cBhvr>
                                        <p:cTn id="139" dur="500" fill="hold"/>
                                        <p:tgtEl>
                                          <p:spTgt spid="16"/>
                                        </p:tgtEl>
                                        <p:attrNameLst>
                                          <p:attrName>ppt_w</p:attrName>
                                        </p:attrNameLst>
                                      </p:cBhvr>
                                      <p:tavLst>
                                        <p:tav tm="0">
                                          <p:val>
                                            <p:fltVal val="0"/>
                                          </p:val>
                                        </p:tav>
                                        <p:tav tm="100000">
                                          <p:val>
                                            <p:strVal val="#ppt_w"/>
                                          </p:val>
                                        </p:tav>
                                      </p:tavLst>
                                    </p:anim>
                                    <p:anim calcmode="lin" valueType="num">
                                      <p:cBhvr>
                                        <p:cTn id="140" dur="500" fill="hold"/>
                                        <p:tgtEl>
                                          <p:spTgt spid="16"/>
                                        </p:tgtEl>
                                        <p:attrNameLst>
                                          <p:attrName>ppt_h</p:attrName>
                                        </p:attrNameLst>
                                      </p:cBhvr>
                                      <p:tavLst>
                                        <p:tav tm="0">
                                          <p:val>
                                            <p:fltVal val="0"/>
                                          </p:val>
                                        </p:tav>
                                        <p:tav tm="100000">
                                          <p:val>
                                            <p:strVal val="#ppt_h"/>
                                          </p:val>
                                        </p:tav>
                                      </p:tavLst>
                                    </p:anim>
                                    <p:animEffect transition="in" filter="fade">
                                      <p:cBhvr>
                                        <p:cTn id="141" dur="500"/>
                                        <p:tgtEl>
                                          <p:spTgt spid="16"/>
                                        </p:tgtEl>
                                      </p:cBhvr>
                                    </p:animEffect>
                                  </p:childTnLst>
                                </p:cTn>
                              </p:par>
                              <p:par>
                                <p:cTn id="142" presetID="53" presetClass="entr" presetSubtype="16" fill="hold" grpId="0" nodeType="withEffect">
                                  <p:stCondLst>
                                    <p:cond delay="0"/>
                                  </p:stCondLst>
                                  <p:childTnLst>
                                    <p:set>
                                      <p:cBhvr>
                                        <p:cTn id="143" dur="1" fill="hold">
                                          <p:stCondLst>
                                            <p:cond delay="0"/>
                                          </p:stCondLst>
                                        </p:cTn>
                                        <p:tgtEl>
                                          <p:spTgt spid="17"/>
                                        </p:tgtEl>
                                        <p:attrNameLst>
                                          <p:attrName>style.visibility</p:attrName>
                                        </p:attrNameLst>
                                      </p:cBhvr>
                                      <p:to>
                                        <p:strVal val="visible"/>
                                      </p:to>
                                    </p:set>
                                    <p:anim calcmode="lin" valueType="num">
                                      <p:cBhvr>
                                        <p:cTn id="144" dur="500" fill="hold"/>
                                        <p:tgtEl>
                                          <p:spTgt spid="17"/>
                                        </p:tgtEl>
                                        <p:attrNameLst>
                                          <p:attrName>ppt_w</p:attrName>
                                        </p:attrNameLst>
                                      </p:cBhvr>
                                      <p:tavLst>
                                        <p:tav tm="0">
                                          <p:val>
                                            <p:fltVal val="0"/>
                                          </p:val>
                                        </p:tav>
                                        <p:tav tm="100000">
                                          <p:val>
                                            <p:strVal val="#ppt_w"/>
                                          </p:val>
                                        </p:tav>
                                      </p:tavLst>
                                    </p:anim>
                                    <p:anim calcmode="lin" valueType="num">
                                      <p:cBhvr>
                                        <p:cTn id="145" dur="500" fill="hold"/>
                                        <p:tgtEl>
                                          <p:spTgt spid="17"/>
                                        </p:tgtEl>
                                        <p:attrNameLst>
                                          <p:attrName>ppt_h</p:attrName>
                                        </p:attrNameLst>
                                      </p:cBhvr>
                                      <p:tavLst>
                                        <p:tav tm="0">
                                          <p:val>
                                            <p:fltVal val="0"/>
                                          </p:val>
                                        </p:tav>
                                        <p:tav tm="100000">
                                          <p:val>
                                            <p:strVal val="#ppt_h"/>
                                          </p:val>
                                        </p:tav>
                                      </p:tavLst>
                                    </p:anim>
                                    <p:animEffect transition="in" filter="fade">
                                      <p:cBhvr>
                                        <p:cTn id="146" dur="500"/>
                                        <p:tgtEl>
                                          <p:spTgt spid="17"/>
                                        </p:tgtEl>
                                      </p:cBhvr>
                                    </p:animEffect>
                                  </p:childTnLst>
                                </p:cTn>
                              </p:par>
                              <p:par>
                                <p:cTn id="147" presetID="53" presetClass="entr" presetSubtype="16" fill="hold" grpId="0" nodeType="withEffect">
                                  <p:stCondLst>
                                    <p:cond delay="0"/>
                                  </p:stCondLst>
                                  <p:childTnLst>
                                    <p:set>
                                      <p:cBhvr>
                                        <p:cTn id="148" dur="1" fill="hold">
                                          <p:stCondLst>
                                            <p:cond delay="0"/>
                                          </p:stCondLst>
                                        </p:cTn>
                                        <p:tgtEl>
                                          <p:spTgt spid="18"/>
                                        </p:tgtEl>
                                        <p:attrNameLst>
                                          <p:attrName>style.visibility</p:attrName>
                                        </p:attrNameLst>
                                      </p:cBhvr>
                                      <p:to>
                                        <p:strVal val="visible"/>
                                      </p:to>
                                    </p:set>
                                    <p:anim calcmode="lin" valueType="num">
                                      <p:cBhvr>
                                        <p:cTn id="149" dur="500" fill="hold"/>
                                        <p:tgtEl>
                                          <p:spTgt spid="18"/>
                                        </p:tgtEl>
                                        <p:attrNameLst>
                                          <p:attrName>ppt_w</p:attrName>
                                        </p:attrNameLst>
                                      </p:cBhvr>
                                      <p:tavLst>
                                        <p:tav tm="0">
                                          <p:val>
                                            <p:fltVal val="0"/>
                                          </p:val>
                                        </p:tav>
                                        <p:tav tm="100000">
                                          <p:val>
                                            <p:strVal val="#ppt_w"/>
                                          </p:val>
                                        </p:tav>
                                      </p:tavLst>
                                    </p:anim>
                                    <p:anim calcmode="lin" valueType="num">
                                      <p:cBhvr>
                                        <p:cTn id="150" dur="500" fill="hold"/>
                                        <p:tgtEl>
                                          <p:spTgt spid="18"/>
                                        </p:tgtEl>
                                        <p:attrNameLst>
                                          <p:attrName>ppt_h</p:attrName>
                                        </p:attrNameLst>
                                      </p:cBhvr>
                                      <p:tavLst>
                                        <p:tav tm="0">
                                          <p:val>
                                            <p:fltVal val="0"/>
                                          </p:val>
                                        </p:tav>
                                        <p:tav tm="100000">
                                          <p:val>
                                            <p:strVal val="#ppt_h"/>
                                          </p:val>
                                        </p:tav>
                                      </p:tavLst>
                                    </p:anim>
                                    <p:animEffect transition="in" filter="fade">
                                      <p:cBhvr>
                                        <p:cTn id="151" dur="500"/>
                                        <p:tgtEl>
                                          <p:spTgt spid="18"/>
                                        </p:tgtEl>
                                      </p:cBhvr>
                                    </p:animEffect>
                                  </p:childTnLst>
                                </p:cTn>
                              </p:par>
                              <p:par>
                                <p:cTn id="152" presetID="53" presetClass="entr" presetSubtype="16" fill="hold" grpId="0" nodeType="withEffect">
                                  <p:stCondLst>
                                    <p:cond delay="0"/>
                                  </p:stCondLst>
                                  <p:childTnLst>
                                    <p:set>
                                      <p:cBhvr>
                                        <p:cTn id="153" dur="1" fill="hold">
                                          <p:stCondLst>
                                            <p:cond delay="0"/>
                                          </p:stCondLst>
                                        </p:cTn>
                                        <p:tgtEl>
                                          <p:spTgt spid="19"/>
                                        </p:tgtEl>
                                        <p:attrNameLst>
                                          <p:attrName>style.visibility</p:attrName>
                                        </p:attrNameLst>
                                      </p:cBhvr>
                                      <p:to>
                                        <p:strVal val="visible"/>
                                      </p:to>
                                    </p:set>
                                    <p:anim calcmode="lin" valueType="num">
                                      <p:cBhvr>
                                        <p:cTn id="154" dur="500" fill="hold"/>
                                        <p:tgtEl>
                                          <p:spTgt spid="19"/>
                                        </p:tgtEl>
                                        <p:attrNameLst>
                                          <p:attrName>ppt_w</p:attrName>
                                        </p:attrNameLst>
                                      </p:cBhvr>
                                      <p:tavLst>
                                        <p:tav tm="0">
                                          <p:val>
                                            <p:fltVal val="0"/>
                                          </p:val>
                                        </p:tav>
                                        <p:tav tm="100000">
                                          <p:val>
                                            <p:strVal val="#ppt_w"/>
                                          </p:val>
                                        </p:tav>
                                      </p:tavLst>
                                    </p:anim>
                                    <p:anim calcmode="lin" valueType="num">
                                      <p:cBhvr>
                                        <p:cTn id="155" dur="500" fill="hold"/>
                                        <p:tgtEl>
                                          <p:spTgt spid="19"/>
                                        </p:tgtEl>
                                        <p:attrNameLst>
                                          <p:attrName>ppt_h</p:attrName>
                                        </p:attrNameLst>
                                      </p:cBhvr>
                                      <p:tavLst>
                                        <p:tav tm="0">
                                          <p:val>
                                            <p:fltVal val="0"/>
                                          </p:val>
                                        </p:tav>
                                        <p:tav tm="100000">
                                          <p:val>
                                            <p:strVal val="#ppt_h"/>
                                          </p:val>
                                        </p:tav>
                                      </p:tavLst>
                                    </p:anim>
                                    <p:animEffect transition="in" filter="fade">
                                      <p:cBhvr>
                                        <p:cTn id="156" dur="500"/>
                                        <p:tgtEl>
                                          <p:spTgt spid="19"/>
                                        </p:tgtEl>
                                      </p:cBhvr>
                                    </p:animEffect>
                                  </p:childTnLst>
                                </p:cTn>
                              </p:par>
                              <p:par>
                                <p:cTn id="157" presetID="53" presetClass="entr" presetSubtype="16" fill="hold" grpId="0" nodeType="withEffect">
                                  <p:stCondLst>
                                    <p:cond delay="0"/>
                                  </p:stCondLst>
                                  <p:childTnLst>
                                    <p:set>
                                      <p:cBhvr>
                                        <p:cTn id="158" dur="1" fill="hold">
                                          <p:stCondLst>
                                            <p:cond delay="0"/>
                                          </p:stCondLst>
                                        </p:cTn>
                                        <p:tgtEl>
                                          <p:spTgt spid="20"/>
                                        </p:tgtEl>
                                        <p:attrNameLst>
                                          <p:attrName>style.visibility</p:attrName>
                                        </p:attrNameLst>
                                      </p:cBhvr>
                                      <p:to>
                                        <p:strVal val="visible"/>
                                      </p:to>
                                    </p:set>
                                    <p:anim calcmode="lin" valueType="num">
                                      <p:cBhvr>
                                        <p:cTn id="159" dur="500" fill="hold"/>
                                        <p:tgtEl>
                                          <p:spTgt spid="20"/>
                                        </p:tgtEl>
                                        <p:attrNameLst>
                                          <p:attrName>ppt_w</p:attrName>
                                        </p:attrNameLst>
                                      </p:cBhvr>
                                      <p:tavLst>
                                        <p:tav tm="0">
                                          <p:val>
                                            <p:fltVal val="0"/>
                                          </p:val>
                                        </p:tav>
                                        <p:tav tm="100000">
                                          <p:val>
                                            <p:strVal val="#ppt_w"/>
                                          </p:val>
                                        </p:tav>
                                      </p:tavLst>
                                    </p:anim>
                                    <p:anim calcmode="lin" valueType="num">
                                      <p:cBhvr>
                                        <p:cTn id="160" dur="500" fill="hold"/>
                                        <p:tgtEl>
                                          <p:spTgt spid="20"/>
                                        </p:tgtEl>
                                        <p:attrNameLst>
                                          <p:attrName>ppt_h</p:attrName>
                                        </p:attrNameLst>
                                      </p:cBhvr>
                                      <p:tavLst>
                                        <p:tav tm="0">
                                          <p:val>
                                            <p:fltVal val="0"/>
                                          </p:val>
                                        </p:tav>
                                        <p:tav tm="100000">
                                          <p:val>
                                            <p:strVal val="#ppt_h"/>
                                          </p:val>
                                        </p:tav>
                                      </p:tavLst>
                                    </p:anim>
                                    <p:animEffect transition="in" filter="fade">
                                      <p:cBhvr>
                                        <p:cTn id="161" dur="500"/>
                                        <p:tgtEl>
                                          <p:spTgt spid="20"/>
                                        </p:tgtEl>
                                      </p:cBhvr>
                                    </p:animEffect>
                                  </p:childTnLst>
                                </p:cTn>
                              </p:par>
                            </p:childTnLst>
                          </p:cTn>
                        </p:par>
                      </p:childTnLst>
                    </p:cTn>
                  </p:par>
                  <p:par>
                    <p:cTn id="162" fill="hold">
                      <p:stCondLst>
                        <p:cond delay="indefinite"/>
                      </p:stCondLst>
                      <p:childTnLst>
                        <p:par>
                          <p:cTn id="163" fill="hold">
                            <p:stCondLst>
                              <p:cond delay="0"/>
                            </p:stCondLst>
                            <p:childTnLst>
                              <p:par>
                                <p:cTn id="164" presetID="53" presetClass="entr" presetSubtype="16" fill="hold" grpId="0" nodeType="clickEffect">
                                  <p:stCondLst>
                                    <p:cond delay="0"/>
                                  </p:stCondLst>
                                  <p:childTnLst>
                                    <p:set>
                                      <p:cBhvr>
                                        <p:cTn id="165" dur="1" fill="hold">
                                          <p:stCondLst>
                                            <p:cond delay="0"/>
                                          </p:stCondLst>
                                        </p:cTn>
                                        <p:tgtEl>
                                          <p:spTgt spid="21"/>
                                        </p:tgtEl>
                                        <p:attrNameLst>
                                          <p:attrName>style.visibility</p:attrName>
                                        </p:attrNameLst>
                                      </p:cBhvr>
                                      <p:to>
                                        <p:strVal val="visible"/>
                                      </p:to>
                                    </p:set>
                                    <p:anim calcmode="lin" valueType="num">
                                      <p:cBhvr>
                                        <p:cTn id="166" dur="500" fill="hold"/>
                                        <p:tgtEl>
                                          <p:spTgt spid="21"/>
                                        </p:tgtEl>
                                        <p:attrNameLst>
                                          <p:attrName>ppt_w</p:attrName>
                                        </p:attrNameLst>
                                      </p:cBhvr>
                                      <p:tavLst>
                                        <p:tav tm="0">
                                          <p:val>
                                            <p:fltVal val="0"/>
                                          </p:val>
                                        </p:tav>
                                        <p:tav tm="100000">
                                          <p:val>
                                            <p:strVal val="#ppt_w"/>
                                          </p:val>
                                        </p:tav>
                                      </p:tavLst>
                                    </p:anim>
                                    <p:anim calcmode="lin" valueType="num">
                                      <p:cBhvr>
                                        <p:cTn id="167" dur="500" fill="hold"/>
                                        <p:tgtEl>
                                          <p:spTgt spid="21"/>
                                        </p:tgtEl>
                                        <p:attrNameLst>
                                          <p:attrName>ppt_h</p:attrName>
                                        </p:attrNameLst>
                                      </p:cBhvr>
                                      <p:tavLst>
                                        <p:tav tm="0">
                                          <p:val>
                                            <p:fltVal val="0"/>
                                          </p:val>
                                        </p:tav>
                                        <p:tav tm="100000">
                                          <p:val>
                                            <p:strVal val="#ppt_h"/>
                                          </p:val>
                                        </p:tav>
                                      </p:tavLst>
                                    </p:anim>
                                    <p:animEffect transition="in" filter="fade">
                                      <p:cBhvr>
                                        <p:cTn id="168" dur="500"/>
                                        <p:tgtEl>
                                          <p:spTgt spid="21"/>
                                        </p:tgtEl>
                                      </p:cBhvr>
                                    </p:animEffect>
                                  </p:childTnLst>
                                </p:cTn>
                              </p:par>
                            </p:childTnLst>
                          </p:cTn>
                        </p:par>
                      </p:childTnLst>
                    </p:cTn>
                  </p:par>
                  <p:par>
                    <p:cTn id="169" fill="hold">
                      <p:stCondLst>
                        <p:cond delay="indefinite"/>
                      </p:stCondLst>
                      <p:childTnLst>
                        <p:par>
                          <p:cTn id="170" fill="hold">
                            <p:stCondLst>
                              <p:cond delay="0"/>
                            </p:stCondLst>
                            <p:childTnLst>
                              <p:par>
                                <p:cTn id="171" presetID="53" presetClass="exit" presetSubtype="32" fill="hold" grpId="1" nodeType="clickEffect">
                                  <p:stCondLst>
                                    <p:cond delay="0"/>
                                  </p:stCondLst>
                                  <p:childTnLst>
                                    <p:anim calcmode="lin" valueType="num">
                                      <p:cBhvr>
                                        <p:cTn id="172" dur="500"/>
                                        <p:tgtEl>
                                          <p:spTgt spid="16"/>
                                        </p:tgtEl>
                                        <p:attrNameLst>
                                          <p:attrName>ppt_w</p:attrName>
                                        </p:attrNameLst>
                                      </p:cBhvr>
                                      <p:tavLst>
                                        <p:tav tm="0">
                                          <p:val>
                                            <p:strVal val="ppt_w"/>
                                          </p:val>
                                        </p:tav>
                                        <p:tav tm="100000">
                                          <p:val>
                                            <p:fltVal val="0"/>
                                          </p:val>
                                        </p:tav>
                                      </p:tavLst>
                                    </p:anim>
                                    <p:anim calcmode="lin" valueType="num">
                                      <p:cBhvr>
                                        <p:cTn id="173" dur="500"/>
                                        <p:tgtEl>
                                          <p:spTgt spid="16"/>
                                        </p:tgtEl>
                                        <p:attrNameLst>
                                          <p:attrName>ppt_h</p:attrName>
                                        </p:attrNameLst>
                                      </p:cBhvr>
                                      <p:tavLst>
                                        <p:tav tm="0">
                                          <p:val>
                                            <p:strVal val="ppt_h"/>
                                          </p:val>
                                        </p:tav>
                                        <p:tav tm="100000">
                                          <p:val>
                                            <p:fltVal val="0"/>
                                          </p:val>
                                        </p:tav>
                                      </p:tavLst>
                                    </p:anim>
                                    <p:animEffect transition="out" filter="fade">
                                      <p:cBhvr>
                                        <p:cTn id="174" dur="500"/>
                                        <p:tgtEl>
                                          <p:spTgt spid="16"/>
                                        </p:tgtEl>
                                      </p:cBhvr>
                                    </p:animEffect>
                                    <p:set>
                                      <p:cBhvr>
                                        <p:cTn id="175" dur="1" fill="hold">
                                          <p:stCondLst>
                                            <p:cond delay="499"/>
                                          </p:stCondLst>
                                        </p:cTn>
                                        <p:tgtEl>
                                          <p:spTgt spid="16"/>
                                        </p:tgtEl>
                                        <p:attrNameLst>
                                          <p:attrName>style.visibility</p:attrName>
                                        </p:attrNameLst>
                                      </p:cBhvr>
                                      <p:to>
                                        <p:strVal val="hidden"/>
                                      </p:to>
                                    </p:set>
                                  </p:childTnLst>
                                </p:cTn>
                              </p:par>
                              <p:par>
                                <p:cTn id="176" presetID="53" presetClass="exit" presetSubtype="32" fill="hold" grpId="1" nodeType="withEffect">
                                  <p:stCondLst>
                                    <p:cond delay="0"/>
                                  </p:stCondLst>
                                  <p:childTnLst>
                                    <p:anim calcmode="lin" valueType="num">
                                      <p:cBhvr>
                                        <p:cTn id="177" dur="500"/>
                                        <p:tgtEl>
                                          <p:spTgt spid="17"/>
                                        </p:tgtEl>
                                        <p:attrNameLst>
                                          <p:attrName>ppt_w</p:attrName>
                                        </p:attrNameLst>
                                      </p:cBhvr>
                                      <p:tavLst>
                                        <p:tav tm="0">
                                          <p:val>
                                            <p:strVal val="ppt_w"/>
                                          </p:val>
                                        </p:tav>
                                        <p:tav tm="100000">
                                          <p:val>
                                            <p:fltVal val="0"/>
                                          </p:val>
                                        </p:tav>
                                      </p:tavLst>
                                    </p:anim>
                                    <p:anim calcmode="lin" valueType="num">
                                      <p:cBhvr>
                                        <p:cTn id="178" dur="500"/>
                                        <p:tgtEl>
                                          <p:spTgt spid="17"/>
                                        </p:tgtEl>
                                        <p:attrNameLst>
                                          <p:attrName>ppt_h</p:attrName>
                                        </p:attrNameLst>
                                      </p:cBhvr>
                                      <p:tavLst>
                                        <p:tav tm="0">
                                          <p:val>
                                            <p:strVal val="ppt_h"/>
                                          </p:val>
                                        </p:tav>
                                        <p:tav tm="100000">
                                          <p:val>
                                            <p:fltVal val="0"/>
                                          </p:val>
                                        </p:tav>
                                      </p:tavLst>
                                    </p:anim>
                                    <p:animEffect transition="out" filter="fade">
                                      <p:cBhvr>
                                        <p:cTn id="179" dur="500"/>
                                        <p:tgtEl>
                                          <p:spTgt spid="17"/>
                                        </p:tgtEl>
                                      </p:cBhvr>
                                    </p:animEffect>
                                    <p:set>
                                      <p:cBhvr>
                                        <p:cTn id="180" dur="1" fill="hold">
                                          <p:stCondLst>
                                            <p:cond delay="499"/>
                                          </p:stCondLst>
                                        </p:cTn>
                                        <p:tgtEl>
                                          <p:spTgt spid="17"/>
                                        </p:tgtEl>
                                        <p:attrNameLst>
                                          <p:attrName>style.visibility</p:attrName>
                                        </p:attrNameLst>
                                      </p:cBhvr>
                                      <p:to>
                                        <p:strVal val="hidden"/>
                                      </p:to>
                                    </p:set>
                                  </p:childTnLst>
                                </p:cTn>
                              </p:par>
                              <p:par>
                                <p:cTn id="181" presetID="53" presetClass="exit" presetSubtype="32" fill="hold" grpId="1" nodeType="withEffect">
                                  <p:stCondLst>
                                    <p:cond delay="0"/>
                                  </p:stCondLst>
                                  <p:childTnLst>
                                    <p:anim calcmode="lin" valueType="num">
                                      <p:cBhvr>
                                        <p:cTn id="182" dur="500"/>
                                        <p:tgtEl>
                                          <p:spTgt spid="18"/>
                                        </p:tgtEl>
                                        <p:attrNameLst>
                                          <p:attrName>ppt_w</p:attrName>
                                        </p:attrNameLst>
                                      </p:cBhvr>
                                      <p:tavLst>
                                        <p:tav tm="0">
                                          <p:val>
                                            <p:strVal val="ppt_w"/>
                                          </p:val>
                                        </p:tav>
                                        <p:tav tm="100000">
                                          <p:val>
                                            <p:fltVal val="0"/>
                                          </p:val>
                                        </p:tav>
                                      </p:tavLst>
                                    </p:anim>
                                    <p:anim calcmode="lin" valueType="num">
                                      <p:cBhvr>
                                        <p:cTn id="183" dur="500"/>
                                        <p:tgtEl>
                                          <p:spTgt spid="18"/>
                                        </p:tgtEl>
                                        <p:attrNameLst>
                                          <p:attrName>ppt_h</p:attrName>
                                        </p:attrNameLst>
                                      </p:cBhvr>
                                      <p:tavLst>
                                        <p:tav tm="0">
                                          <p:val>
                                            <p:strVal val="ppt_h"/>
                                          </p:val>
                                        </p:tav>
                                        <p:tav tm="100000">
                                          <p:val>
                                            <p:fltVal val="0"/>
                                          </p:val>
                                        </p:tav>
                                      </p:tavLst>
                                    </p:anim>
                                    <p:animEffect transition="out" filter="fade">
                                      <p:cBhvr>
                                        <p:cTn id="184" dur="500"/>
                                        <p:tgtEl>
                                          <p:spTgt spid="18"/>
                                        </p:tgtEl>
                                      </p:cBhvr>
                                    </p:animEffect>
                                    <p:set>
                                      <p:cBhvr>
                                        <p:cTn id="185" dur="1" fill="hold">
                                          <p:stCondLst>
                                            <p:cond delay="499"/>
                                          </p:stCondLst>
                                        </p:cTn>
                                        <p:tgtEl>
                                          <p:spTgt spid="18"/>
                                        </p:tgtEl>
                                        <p:attrNameLst>
                                          <p:attrName>style.visibility</p:attrName>
                                        </p:attrNameLst>
                                      </p:cBhvr>
                                      <p:to>
                                        <p:strVal val="hidden"/>
                                      </p:to>
                                    </p:set>
                                  </p:childTnLst>
                                </p:cTn>
                              </p:par>
                              <p:par>
                                <p:cTn id="186" presetID="53" presetClass="exit" presetSubtype="32" fill="hold" grpId="1" nodeType="withEffect">
                                  <p:stCondLst>
                                    <p:cond delay="0"/>
                                  </p:stCondLst>
                                  <p:childTnLst>
                                    <p:anim calcmode="lin" valueType="num">
                                      <p:cBhvr>
                                        <p:cTn id="187" dur="500"/>
                                        <p:tgtEl>
                                          <p:spTgt spid="19"/>
                                        </p:tgtEl>
                                        <p:attrNameLst>
                                          <p:attrName>ppt_w</p:attrName>
                                        </p:attrNameLst>
                                      </p:cBhvr>
                                      <p:tavLst>
                                        <p:tav tm="0">
                                          <p:val>
                                            <p:strVal val="ppt_w"/>
                                          </p:val>
                                        </p:tav>
                                        <p:tav tm="100000">
                                          <p:val>
                                            <p:fltVal val="0"/>
                                          </p:val>
                                        </p:tav>
                                      </p:tavLst>
                                    </p:anim>
                                    <p:anim calcmode="lin" valueType="num">
                                      <p:cBhvr>
                                        <p:cTn id="188" dur="500"/>
                                        <p:tgtEl>
                                          <p:spTgt spid="19"/>
                                        </p:tgtEl>
                                        <p:attrNameLst>
                                          <p:attrName>ppt_h</p:attrName>
                                        </p:attrNameLst>
                                      </p:cBhvr>
                                      <p:tavLst>
                                        <p:tav tm="0">
                                          <p:val>
                                            <p:strVal val="ppt_h"/>
                                          </p:val>
                                        </p:tav>
                                        <p:tav tm="100000">
                                          <p:val>
                                            <p:fltVal val="0"/>
                                          </p:val>
                                        </p:tav>
                                      </p:tavLst>
                                    </p:anim>
                                    <p:animEffect transition="out" filter="fade">
                                      <p:cBhvr>
                                        <p:cTn id="189" dur="500"/>
                                        <p:tgtEl>
                                          <p:spTgt spid="19"/>
                                        </p:tgtEl>
                                      </p:cBhvr>
                                    </p:animEffect>
                                    <p:set>
                                      <p:cBhvr>
                                        <p:cTn id="190" dur="1" fill="hold">
                                          <p:stCondLst>
                                            <p:cond delay="499"/>
                                          </p:stCondLst>
                                        </p:cTn>
                                        <p:tgtEl>
                                          <p:spTgt spid="19"/>
                                        </p:tgtEl>
                                        <p:attrNameLst>
                                          <p:attrName>style.visibility</p:attrName>
                                        </p:attrNameLst>
                                      </p:cBhvr>
                                      <p:to>
                                        <p:strVal val="hidden"/>
                                      </p:to>
                                    </p:set>
                                  </p:childTnLst>
                                </p:cTn>
                              </p:par>
                              <p:par>
                                <p:cTn id="191" presetID="53" presetClass="exit" presetSubtype="32" fill="hold" grpId="1" nodeType="withEffect">
                                  <p:stCondLst>
                                    <p:cond delay="0"/>
                                  </p:stCondLst>
                                  <p:childTnLst>
                                    <p:anim calcmode="lin" valueType="num">
                                      <p:cBhvr>
                                        <p:cTn id="192" dur="500"/>
                                        <p:tgtEl>
                                          <p:spTgt spid="20"/>
                                        </p:tgtEl>
                                        <p:attrNameLst>
                                          <p:attrName>ppt_w</p:attrName>
                                        </p:attrNameLst>
                                      </p:cBhvr>
                                      <p:tavLst>
                                        <p:tav tm="0">
                                          <p:val>
                                            <p:strVal val="ppt_w"/>
                                          </p:val>
                                        </p:tav>
                                        <p:tav tm="100000">
                                          <p:val>
                                            <p:fltVal val="0"/>
                                          </p:val>
                                        </p:tav>
                                      </p:tavLst>
                                    </p:anim>
                                    <p:anim calcmode="lin" valueType="num">
                                      <p:cBhvr>
                                        <p:cTn id="193" dur="500"/>
                                        <p:tgtEl>
                                          <p:spTgt spid="20"/>
                                        </p:tgtEl>
                                        <p:attrNameLst>
                                          <p:attrName>ppt_h</p:attrName>
                                        </p:attrNameLst>
                                      </p:cBhvr>
                                      <p:tavLst>
                                        <p:tav tm="0">
                                          <p:val>
                                            <p:strVal val="ppt_h"/>
                                          </p:val>
                                        </p:tav>
                                        <p:tav tm="100000">
                                          <p:val>
                                            <p:fltVal val="0"/>
                                          </p:val>
                                        </p:tav>
                                      </p:tavLst>
                                    </p:anim>
                                    <p:animEffect transition="out" filter="fade">
                                      <p:cBhvr>
                                        <p:cTn id="194" dur="500"/>
                                        <p:tgtEl>
                                          <p:spTgt spid="20"/>
                                        </p:tgtEl>
                                      </p:cBhvr>
                                    </p:animEffect>
                                    <p:set>
                                      <p:cBhvr>
                                        <p:cTn id="195" dur="1" fill="hold">
                                          <p:stCondLst>
                                            <p:cond delay="499"/>
                                          </p:stCondLst>
                                        </p:cTn>
                                        <p:tgtEl>
                                          <p:spTgt spid="20"/>
                                        </p:tgtEl>
                                        <p:attrNameLst>
                                          <p:attrName>style.visibility</p:attrName>
                                        </p:attrNameLst>
                                      </p:cBhvr>
                                      <p:to>
                                        <p:strVal val="hidden"/>
                                      </p:to>
                                    </p:set>
                                  </p:childTnLst>
                                </p:cTn>
                              </p:par>
                              <p:par>
                                <p:cTn id="196" presetID="53" presetClass="exit" presetSubtype="32" fill="hold" grpId="1" nodeType="withEffect">
                                  <p:stCondLst>
                                    <p:cond delay="0"/>
                                  </p:stCondLst>
                                  <p:childTnLst>
                                    <p:anim calcmode="lin" valueType="num">
                                      <p:cBhvr>
                                        <p:cTn id="197" dur="500"/>
                                        <p:tgtEl>
                                          <p:spTgt spid="21"/>
                                        </p:tgtEl>
                                        <p:attrNameLst>
                                          <p:attrName>ppt_w</p:attrName>
                                        </p:attrNameLst>
                                      </p:cBhvr>
                                      <p:tavLst>
                                        <p:tav tm="0">
                                          <p:val>
                                            <p:strVal val="ppt_w"/>
                                          </p:val>
                                        </p:tav>
                                        <p:tav tm="100000">
                                          <p:val>
                                            <p:fltVal val="0"/>
                                          </p:val>
                                        </p:tav>
                                      </p:tavLst>
                                    </p:anim>
                                    <p:anim calcmode="lin" valueType="num">
                                      <p:cBhvr>
                                        <p:cTn id="198" dur="500"/>
                                        <p:tgtEl>
                                          <p:spTgt spid="21"/>
                                        </p:tgtEl>
                                        <p:attrNameLst>
                                          <p:attrName>ppt_h</p:attrName>
                                        </p:attrNameLst>
                                      </p:cBhvr>
                                      <p:tavLst>
                                        <p:tav tm="0">
                                          <p:val>
                                            <p:strVal val="ppt_h"/>
                                          </p:val>
                                        </p:tav>
                                        <p:tav tm="100000">
                                          <p:val>
                                            <p:fltVal val="0"/>
                                          </p:val>
                                        </p:tav>
                                      </p:tavLst>
                                    </p:anim>
                                    <p:animEffect transition="out" filter="fade">
                                      <p:cBhvr>
                                        <p:cTn id="199" dur="500"/>
                                        <p:tgtEl>
                                          <p:spTgt spid="21"/>
                                        </p:tgtEl>
                                      </p:cBhvr>
                                    </p:animEffect>
                                    <p:set>
                                      <p:cBhvr>
                                        <p:cTn id="200" dur="1" fill="hold">
                                          <p:stCondLst>
                                            <p:cond delay="499"/>
                                          </p:stCondLst>
                                        </p:cTn>
                                        <p:tgtEl>
                                          <p:spTgt spid="21"/>
                                        </p:tgtEl>
                                        <p:attrNameLst>
                                          <p:attrName>style.visibility</p:attrName>
                                        </p:attrNameLst>
                                      </p:cBhvr>
                                      <p:to>
                                        <p:strVal val="hidden"/>
                                      </p:to>
                                    </p:set>
                                  </p:childTnLst>
                                </p:cTn>
                              </p:par>
                            </p:childTnLst>
                          </p:cTn>
                        </p:par>
                      </p:childTnLst>
                    </p:cTn>
                  </p:par>
                  <p:par>
                    <p:cTn id="201" fill="hold">
                      <p:stCondLst>
                        <p:cond delay="indefinite"/>
                      </p:stCondLst>
                      <p:childTnLst>
                        <p:par>
                          <p:cTn id="202" fill="hold">
                            <p:stCondLst>
                              <p:cond delay="0"/>
                            </p:stCondLst>
                            <p:childTnLst>
                              <p:par>
                                <p:cTn id="203" presetID="53" presetClass="entr" presetSubtype="16" fill="hold" grpId="0" nodeType="clickEffect">
                                  <p:stCondLst>
                                    <p:cond delay="0"/>
                                  </p:stCondLst>
                                  <p:childTnLst>
                                    <p:set>
                                      <p:cBhvr>
                                        <p:cTn id="204" dur="1" fill="hold">
                                          <p:stCondLst>
                                            <p:cond delay="0"/>
                                          </p:stCondLst>
                                        </p:cTn>
                                        <p:tgtEl>
                                          <p:spTgt spid="22"/>
                                        </p:tgtEl>
                                        <p:attrNameLst>
                                          <p:attrName>style.visibility</p:attrName>
                                        </p:attrNameLst>
                                      </p:cBhvr>
                                      <p:to>
                                        <p:strVal val="visible"/>
                                      </p:to>
                                    </p:set>
                                    <p:anim calcmode="lin" valueType="num">
                                      <p:cBhvr>
                                        <p:cTn id="205" dur="500" fill="hold"/>
                                        <p:tgtEl>
                                          <p:spTgt spid="22"/>
                                        </p:tgtEl>
                                        <p:attrNameLst>
                                          <p:attrName>ppt_w</p:attrName>
                                        </p:attrNameLst>
                                      </p:cBhvr>
                                      <p:tavLst>
                                        <p:tav tm="0">
                                          <p:val>
                                            <p:fltVal val="0"/>
                                          </p:val>
                                        </p:tav>
                                        <p:tav tm="100000">
                                          <p:val>
                                            <p:strVal val="#ppt_w"/>
                                          </p:val>
                                        </p:tav>
                                      </p:tavLst>
                                    </p:anim>
                                    <p:anim calcmode="lin" valueType="num">
                                      <p:cBhvr>
                                        <p:cTn id="206" dur="500" fill="hold"/>
                                        <p:tgtEl>
                                          <p:spTgt spid="22"/>
                                        </p:tgtEl>
                                        <p:attrNameLst>
                                          <p:attrName>ppt_h</p:attrName>
                                        </p:attrNameLst>
                                      </p:cBhvr>
                                      <p:tavLst>
                                        <p:tav tm="0">
                                          <p:val>
                                            <p:fltVal val="0"/>
                                          </p:val>
                                        </p:tav>
                                        <p:tav tm="100000">
                                          <p:val>
                                            <p:strVal val="#ppt_h"/>
                                          </p:val>
                                        </p:tav>
                                      </p:tavLst>
                                    </p:anim>
                                    <p:animEffect transition="in" filter="fade">
                                      <p:cBhvr>
                                        <p:cTn id="207" dur="500"/>
                                        <p:tgtEl>
                                          <p:spTgt spid="22"/>
                                        </p:tgtEl>
                                      </p:cBhvr>
                                    </p:animEffect>
                                  </p:childTnLst>
                                </p:cTn>
                              </p:par>
                              <p:par>
                                <p:cTn id="208" presetID="53" presetClass="entr" presetSubtype="16" fill="hold" grpId="0" nodeType="withEffect">
                                  <p:stCondLst>
                                    <p:cond delay="0"/>
                                  </p:stCondLst>
                                  <p:childTnLst>
                                    <p:set>
                                      <p:cBhvr>
                                        <p:cTn id="209" dur="1" fill="hold">
                                          <p:stCondLst>
                                            <p:cond delay="0"/>
                                          </p:stCondLst>
                                        </p:cTn>
                                        <p:tgtEl>
                                          <p:spTgt spid="23"/>
                                        </p:tgtEl>
                                        <p:attrNameLst>
                                          <p:attrName>style.visibility</p:attrName>
                                        </p:attrNameLst>
                                      </p:cBhvr>
                                      <p:to>
                                        <p:strVal val="visible"/>
                                      </p:to>
                                    </p:set>
                                    <p:anim calcmode="lin" valueType="num">
                                      <p:cBhvr>
                                        <p:cTn id="210" dur="500" fill="hold"/>
                                        <p:tgtEl>
                                          <p:spTgt spid="23"/>
                                        </p:tgtEl>
                                        <p:attrNameLst>
                                          <p:attrName>ppt_w</p:attrName>
                                        </p:attrNameLst>
                                      </p:cBhvr>
                                      <p:tavLst>
                                        <p:tav tm="0">
                                          <p:val>
                                            <p:fltVal val="0"/>
                                          </p:val>
                                        </p:tav>
                                        <p:tav tm="100000">
                                          <p:val>
                                            <p:strVal val="#ppt_w"/>
                                          </p:val>
                                        </p:tav>
                                      </p:tavLst>
                                    </p:anim>
                                    <p:anim calcmode="lin" valueType="num">
                                      <p:cBhvr>
                                        <p:cTn id="211" dur="500" fill="hold"/>
                                        <p:tgtEl>
                                          <p:spTgt spid="23"/>
                                        </p:tgtEl>
                                        <p:attrNameLst>
                                          <p:attrName>ppt_h</p:attrName>
                                        </p:attrNameLst>
                                      </p:cBhvr>
                                      <p:tavLst>
                                        <p:tav tm="0">
                                          <p:val>
                                            <p:fltVal val="0"/>
                                          </p:val>
                                        </p:tav>
                                        <p:tav tm="100000">
                                          <p:val>
                                            <p:strVal val="#ppt_h"/>
                                          </p:val>
                                        </p:tav>
                                      </p:tavLst>
                                    </p:anim>
                                    <p:animEffect transition="in" filter="fade">
                                      <p:cBhvr>
                                        <p:cTn id="212" dur="500"/>
                                        <p:tgtEl>
                                          <p:spTgt spid="23"/>
                                        </p:tgtEl>
                                      </p:cBhvr>
                                    </p:animEffect>
                                  </p:childTnLst>
                                </p:cTn>
                              </p:par>
                              <p:par>
                                <p:cTn id="213" presetID="53" presetClass="entr" presetSubtype="16" fill="hold" grpId="0" nodeType="withEffect">
                                  <p:stCondLst>
                                    <p:cond delay="0"/>
                                  </p:stCondLst>
                                  <p:childTnLst>
                                    <p:set>
                                      <p:cBhvr>
                                        <p:cTn id="214" dur="1" fill="hold">
                                          <p:stCondLst>
                                            <p:cond delay="0"/>
                                          </p:stCondLst>
                                        </p:cTn>
                                        <p:tgtEl>
                                          <p:spTgt spid="24"/>
                                        </p:tgtEl>
                                        <p:attrNameLst>
                                          <p:attrName>style.visibility</p:attrName>
                                        </p:attrNameLst>
                                      </p:cBhvr>
                                      <p:to>
                                        <p:strVal val="visible"/>
                                      </p:to>
                                    </p:set>
                                    <p:anim calcmode="lin" valueType="num">
                                      <p:cBhvr>
                                        <p:cTn id="215" dur="500" fill="hold"/>
                                        <p:tgtEl>
                                          <p:spTgt spid="24"/>
                                        </p:tgtEl>
                                        <p:attrNameLst>
                                          <p:attrName>ppt_w</p:attrName>
                                        </p:attrNameLst>
                                      </p:cBhvr>
                                      <p:tavLst>
                                        <p:tav tm="0">
                                          <p:val>
                                            <p:fltVal val="0"/>
                                          </p:val>
                                        </p:tav>
                                        <p:tav tm="100000">
                                          <p:val>
                                            <p:strVal val="#ppt_w"/>
                                          </p:val>
                                        </p:tav>
                                      </p:tavLst>
                                    </p:anim>
                                    <p:anim calcmode="lin" valueType="num">
                                      <p:cBhvr>
                                        <p:cTn id="216" dur="500" fill="hold"/>
                                        <p:tgtEl>
                                          <p:spTgt spid="24"/>
                                        </p:tgtEl>
                                        <p:attrNameLst>
                                          <p:attrName>ppt_h</p:attrName>
                                        </p:attrNameLst>
                                      </p:cBhvr>
                                      <p:tavLst>
                                        <p:tav tm="0">
                                          <p:val>
                                            <p:fltVal val="0"/>
                                          </p:val>
                                        </p:tav>
                                        <p:tav tm="100000">
                                          <p:val>
                                            <p:strVal val="#ppt_h"/>
                                          </p:val>
                                        </p:tav>
                                      </p:tavLst>
                                    </p:anim>
                                    <p:animEffect transition="in" filter="fade">
                                      <p:cBhvr>
                                        <p:cTn id="217" dur="500"/>
                                        <p:tgtEl>
                                          <p:spTgt spid="24"/>
                                        </p:tgtEl>
                                      </p:cBhvr>
                                    </p:animEffect>
                                  </p:childTnLst>
                                </p:cTn>
                              </p:par>
                              <p:par>
                                <p:cTn id="218" presetID="53" presetClass="entr" presetSubtype="16" fill="hold" grpId="0" nodeType="withEffect">
                                  <p:stCondLst>
                                    <p:cond delay="0"/>
                                  </p:stCondLst>
                                  <p:childTnLst>
                                    <p:set>
                                      <p:cBhvr>
                                        <p:cTn id="219" dur="1" fill="hold">
                                          <p:stCondLst>
                                            <p:cond delay="0"/>
                                          </p:stCondLst>
                                        </p:cTn>
                                        <p:tgtEl>
                                          <p:spTgt spid="25"/>
                                        </p:tgtEl>
                                        <p:attrNameLst>
                                          <p:attrName>style.visibility</p:attrName>
                                        </p:attrNameLst>
                                      </p:cBhvr>
                                      <p:to>
                                        <p:strVal val="visible"/>
                                      </p:to>
                                    </p:set>
                                    <p:anim calcmode="lin" valueType="num">
                                      <p:cBhvr>
                                        <p:cTn id="220" dur="500" fill="hold"/>
                                        <p:tgtEl>
                                          <p:spTgt spid="25"/>
                                        </p:tgtEl>
                                        <p:attrNameLst>
                                          <p:attrName>ppt_w</p:attrName>
                                        </p:attrNameLst>
                                      </p:cBhvr>
                                      <p:tavLst>
                                        <p:tav tm="0">
                                          <p:val>
                                            <p:fltVal val="0"/>
                                          </p:val>
                                        </p:tav>
                                        <p:tav tm="100000">
                                          <p:val>
                                            <p:strVal val="#ppt_w"/>
                                          </p:val>
                                        </p:tav>
                                      </p:tavLst>
                                    </p:anim>
                                    <p:anim calcmode="lin" valueType="num">
                                      <p:cBhvr>
                                        <p:cTn id="221" dur="500" fill="hold"/>
                                        <p:tgtEl>
                                          <p:spTgt spid="25"/>
                                        </p:tgtEl>
                                        <p:attrNameLst>
                                          <p:attrName>ppt_h</p:attrName>
                                        </p:attrNameLst>
                                      </p:cBhvr>
                                      <p:tavLst>
                                        <p:tav tm="0">
                                          <p:val>
                                            <p:fltVal val="0"/>
                                          </p:val>
                                        </p:tav>
                                        <p:tav tm="100000">
                                          <p:val>
                                            <p:strVal val="#ppt_h"/>
                                          </p:val>
                                        </p:tav>
                                      </p:tavLst>
                                    </p:anim>
                                    <p:animEffect transition="in" filter="fade">
                                      <p:cBhvr>
                                        <p:cTn id="222" dur="500"/>
                                        <p:tgtEl>
                                          <p:spTgt spid="25"/>
                                        </p:tgtEl>
                                      </p:cBhvr>
                                    </p:animEffect>
                                  </p:childTnLst>
                                </p:cTn>
                              </p:par>
                              <p:par>
                                <p:cTn id="223" presetID="53" presetClass="entr" presetSubtype="16" fill="hold" grpId="0" nodeType="withEffect">
                                  <p:stCondLst>
                                    <p:cond delay="0"/>
                                  </p:stCondLst>
                                  <p:childTnLst>
                                    <p:set>
                                      <p:cBhvr>
                                        <p:cTn id="224" dur="1" fill="hold">
                                          <p:stCondLst>
                                            <p:cond delay="0"/>
                                          </p:stCondLst>
                                        </p:cTn>
                                        <p:tgtEl>
                                          <p:spTgt spid="26"/>
                                        </p:tgtEl>
                                        <p:attrNameLst>
                                          <p:attrName>style.visibility</p:attrName>
                                        </p:attrNameLst>
                                      </p:cBhvr>
                                      <p:to>
                                        <p:strVal val="visible"/>
                                      </p:to>
                                    </p:set>
                                    <p:anim calcmode="lin" valueType="num">
                                      <p:cBhvr>
                                        <p:cTn id="225" dur="500" fill="hold"/>
                                        <p:tgtEl>
                                          <p:spTgt spid="26"/>
                                        </p:tgtEl>
                                        <p:attrNameLst>
                                          <p:attrName>ppt_w</p:attrName>
                                        </p:attrNameLst>
                                      </p:cBhvr>
                                      <p:tavLst>
                                        <p:tav tm="0">
                                          <p:val>
                                            <p:fltVal val="0"/>
                                          </p:val>
                                        </p:tav>
                                        <p:tav tm="100000">
                                          <p:val>
                                            <p:strVal val="#ppt_w"/>
                                          </p:val>
                                        </p:tav>
                                      </p:tavLst>
                                    </p:anim>
                                    <p:anim calcmode="lin" valueType="num">
                                      <p:cBhvr>
                                        <p:cTn id="226" dur="500" fill="hold"/>
                                        <p:tgtEl>
                                          <p:spTgt spid="26"/>
                                        </p:tgtEl>
                                        <p:attrNameLst>
                                          <p:attrName>ppt_h</p:attrName>
                                        </p:attrNameLst>
                                      </p:cBhvr>
                                      <p:tavLst>
                                        <p:tav tm="0">
                                          <p:val>
                                            <p:fltVal val="0"/>
                                          </p:val>
                                        </p:tav>
                                        <p:tav tm="100000">
                                          <p:val>
                                            <p:strVal val="#ppt_h"/>
                                          </p:val>
                                        </p:tav>
                                      </p:tavLst>
                                    </p:anim>
                                    <p:animEffect transition="in" filter="fade">
                                      <p:cBhvr>
                                        <p:cTn id="227" dur="500"/>
                                        <p:tgtEl>
                                          <p:spTgt spid="26"/>
                                        </p:tgtEl>
                                      </p:cBhvr>
                                    </p:animEffect>
                                  </p:childTnLst>
                                </p:cTn>
                              </p:par>
                            </p:childTnLst>
                          </p:cTn>
                        </p:par>
                      </p:childTnLst>
                    </p:cTn>
                  </p:par>
                  <p:par>
                    <p:cTn id="228" fill="hold">
                      <p:stCondLst>
                        <p:cond delay="indefinite"/>
                      </p:stCondLst>
                      <p:childTnLst>
                        <p:par>
                          <p:cTn id="229" fill="hold">
                            <p:stCondLst>
                              <p:cond delay="0"/>
                            </p:stCondLst>
                            <p:childTnLst>
                              <p:par>
                                <p:cTn id="230" presetID="53" presetClass="entr" presetSubtype="16" fill="hold" grpId="0" nodeType="clickEffect">
                                  <p:stCondLst>
                                    <p:cond delay="0"/>
                                  </p:stCondLst>
                                  <p:childTnLst>
                                    <p:set>
                                      <p:cBhvr>
                                        <p:cTn id="231" dur="1" fill="hold">
                                          <p:stCondLst>
                                            <p:cond delay="0"/>
                                          </p:stCondLst>
                                        </p:cTn>
                                        <p:tgtEl>
                                          <p:spTgt spid="27"/>
                                        </p:tgtEl>
                                        <p:attrNameLst>
                                          <p:attrName>style.visibility</p:attrName>
                                        </p:attrNameLst>
                                      </p:cBhvr>
                                      <p:to>
                                        <p:strVal val="visible"/>
                                      </p:to>
                                    </p:set>
                                    <p:anim calcmode="lin" valueType="num">
                                      <p:cBhvr>
                                        <p:cTn id="232" dur="500" fill="hold"/>
                                        <p:tgtEl>
                                          <p:spTgt spid="27"/>
                                        </p:tgtEl>
                                        <p:attrNameLst>
                                          <p:attrName>ppt_w</p:attrName>
                                        </p:attrNameLst>
                                      </p:cBhvr>
                                      <p:tavLst>
                                        <p:tav tm="0">
                                          <p:val>
                                            <p:fltVal val="0"/>
                                          </p:val>
                                        </p:tav>
                                        <p:tav tm="100000">
                                          <p:val>
                                            <p:strVal val="#ppt_w"/>
                                          </p:val>
                                        </p:tav>
                                      </p:tavLst>
                                    </p:anim>
                                    <p:anim calcmode="lin" valueType="num">
                                      <p:cBhvr>
                                        <p:cTn id="233" dur="500" fill="hold"/>
                                        <p:tgtEl>
                                          <p:spTgt spid="27"/>
                                        </p:tgtEl>
                                        <p:attrNameLst>
                                          <p:attrName>ppt_h</p:attrName>
                                        </p:attrNameLst>
                                      </p:cBhvr>
                                      <p:tavLst>
                                        <p:tav tm="0">
                                          <p:val>
                                            <p:fltVal val="0"/>
                                          </p:val>
                                        </p:tav>
                                        <p:tav tm="100000">
                                          <p:val>
                                            <p:strVal val="#ppt_h"/>
                                          </p:val>
                                        </p:tav>
                                      </p:tavLst>
                                    </p:anim>
                                    <p:animEffect transition="in" filter="fade">
                                      <p:cBhvr>
                                        <p:cTn id="234"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animBg="1"/>
      <p:bldP spid="6" grpId="1" animBg="1"/>
      <p:bldP spid="7" grpId="0" animBg="1"/>
      <p:bldP spid="7" grpId="1" animBg="1"/>
      <p:bldP spid="8" grpId="0" animBg="1"/>
      <p:bldP spid="8" grpId="1" animBg="1"/>
      <p:bldP spid="9" grpId="0"/>
      <p:bldP spid="9" grpId="1"/>
      <p:bldP spid="10" grpId="0"/>
      <p:bldP spid="10" grpId="1"/>
      <p:bldP spid="11" grpId="0"/>
      <p:bldP spid="11" grpId="1"/>
      <p:bldP spid="12" grpId="0" animBg="1"/>
      <p:bldP spid="12" grpId="1" animBg="1"/>
      <p:bldP spid="13" grpId="0" animBg="1"/>
      <p:bldP spid="13" grpId="1" animBg="1"/>
      <p:bldP spid="14" grpId="0" animBg="1"/>
      <p:bldP spid="14" grpId="1" animBg="1"/>
      <p:bldP spid="15" grpId="0"/>
      <p:bldP spid="15" grpId="1"/>
      <p:bldP spid="16" grpId="0"/>
      <p:bldP spid="16" grpId="1"/>
      <p:bldP spid="17" grpId="0"/>
      <p:bldP spid="17" grpId="1"/>
      <p:bldP spid="18" grpId="0" animBg="1"/>
      <p:bldP spid="18" grpId="1" animBg="1"/>
      <p:bldP spid="19" grpId="0" animBg="1"/>
      <p:bldP spid="19" grpId="1" animBg="1"/>
      <p:bldP spid="20" grpId="0" animBg="1"/>
      <p:bldP spid="20" grpId="1" animBg="1"/>
      <p:bldP spid="21" grpId="0"/>
      <p:bldP spid="21" grpId="1"/>
      <p:bldP spid="22" grpId="0"/>
      <p:bldP spid="23" grpId="0"/>
      <p:bldP spid="24" grpId="0" animBg="1"/>
      <p:bldP spid="25" grpId="0" animBg="1"/>
      <p:bldP spid="26" grpId="0" animBg="1"/>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03EB8D-B63A-497D-9A9C-28DACC95E329}"/>
              </a:ext>
            </a:extLst>
          </p:cNvPr>
          <p:cNvSpPr txBox="1"/>
          <p:nvPr/>
        </p:nvSpPr>
        <p:spPr>
          <a:xfrm>
            <a:off x="761725" y="2169549"/>
            <a:ext cx="1524811" cy="784830"/>
          </a:xfrm>
          <a:prstGeom prst="rect">
            <a:avLst/>
          </a:prstGeom>
          <a:noFill/>
        </p:spPr>
        <p:txBody>
          <a:bodyPr wrap="square" rtlCol="0">
            <a:spAutoFit/>
          </a:bodyPr>
          <a:lstStyle/>
          <a:p>
            <a:pPr defTabSz="342900">
              <a:defRPr/>
            </a:pPr>
            <a:r>
              <a:rPr lang="en-US" sz="4500" dirty="0">
                <a:solidFill>
                  <a:prstClr val="black"/>
                </a:solidFill>
                <a:latin typeface="Comic Sans MS" panose="030F0702030302020204" pitchFamily="66" charset="0"/>
              </a:rPr>
              <a:t>vote</a:t>
            </a:r>
          </a:p>
        </p:txBody>
      </p:sp>
      <p:sp>
        <p:nvSpPr>
          <p:cNvPr id="4" name="TextBox 3">
            <a:extLst>
              <a:ext uri="{FF2B5EF4-FFF2-40B4-BE49-F238E27FC236}">
                <a16:creationId xmlns:a16="http://schemas.microsoft.com/office/drawing/2014/main" id="{F72A12F6-678D-4432-9993-E6015A824940}"/>
              </a:ext>
            </a:extLst>
          </p:cNvPr>
          <p:cNvSpPr txBox="1"/>
          <p:nvPr/>
        </p:nvSpPr>
        <p:spPr>
          <a:xfrm>
            <a:off x="29261" y="3405891"/>
            <a:ext cx="2941982" cy="784830"/>
          </a:xfrm>
          <a:prstGeom prst="rect">
            <a:avLst/>
          </a:prstGeom>
          <a:noFill/>
        </p:spPr>
        <p:txBody>
          <a:bodyPr wrap="square" rtlCol="0">
            <a:spAutoFit/>
          </a:bodyPr>
          <a:lstStyle/>
          <a:p>
            <a:pPr algn="ctr" defTabSz="342900">
              <a:defRPr/>
            </a:pPr>
            <a:r>
              <a:rPr lang="en-US" sz="4500" dirty="0">
                <a:solidFill>
                  <a:prstClr val="black"/>
                </a:solidFill>
                <a:latin typeface="Comic Sans MS" panose="030F0702030302020204" pitchFamily="66" charset="0"/>
              </a:rPr>
              <a:t>legal</a:t>
            </a:r>
          </a:p>
        </p:txBody>
      </p:sp>
      <p:sp>
        <p:nvSpPr>
          <p:cNvPr id="5" name="TextBox 4">
            <a:extLst>
              <a:ext uri="{FF2B5EF4-FFF2-40B4-BE49-F238E27FC236}">
                <a16:creationId xmlns:a16="http://schemas.microsoft.com/office/drawing/2014/main" id="{D31D243A-6AD9-471F-BF8E-6118CDB0634E}"/>
              </a:ext>
            </a:extLst>
          </p:cNvPr>
          <p:cNvSpPr txBox="1"/>
          <p:nvPr/>
        </p:nvSpPr>
        <p:spPr>
          <a:xfrm>
            <a:off x="457200" y="4811686"/>
            <a:ext cx="2271091" cy="784830"/>
          </a:xfrm>
          <a:prstGeom prst="rect">
            <a:avLst/>
          </a:prstGeom>
          <a:noFill/>
        </p:spPr>
        <p:txBody>
          <a:bodyPr wrap="square" rtlCol="0">
            <a:spAutoFit/>
          </a:bodyPr>
          <a:lstStyle/>
          <a:p>
            <a:pPr defTabSz="342900">
              <a:defRPr/>
            </a:pPr>
            <a:r>
              <a:rPr lang="en-US" sz="4500" dirty="0">
                <a:solidFill>
                  <a:prstClr val="black"/>
                </a:solidFill>
                <a:latin typeface="Comic Sans MS" panose="030F0702030302020204" pitchFamily="66" charset="0"/>
              </a:rPr>
              <a:t>reveal</a:t>
            </a:r>
          </a:p>
        </p:txBody>
      </p:sp>
      <p:sp>
        <p:nvSpPr>
          <p:cNvPr id="9" name="TextBox 8">
            <a:extLst>
              <a:ext uri="{FF2B5EF4-FFF2-40B4-BE49-F238E27FC236}">
                <a16:creationId xmlns:a16="http://schemas.microsoft.com/office/drawing/2014/main" id="{D3AE0419-F0CC-4BA4-A300-1A78A3F9CFD5}"/>
              </a:ext>
            </a:extLst>
          </p:cNvPr>
          <p:cNvSpPr txBox="1"/>
          <p:nvPr/>
        </p:nvSpPr>
        <p:spPr>
          <a:xfrm>
            <a:off x="3968611" y="1976994"/>
            <a:ext cx="4690426" cy="461665"/>
          </a:xfrm>
          <a:prstGeom prst="rect">
            <a:avLst/>
          </a:prstGeom>
          <a:noFill/>
        </p:spPr>
        <p:txBody>
          <a:bodyPr wrap="square" rtlCol="0">
            <a:spAutoFit/>
          </a:bodyPr>
          <a:lstStyle/>
          <a:p>
            <a:pPr algn="ctr" defTabSz="342900"/>
            <a:r>
              <a:rPr lang="en-US" sz="2400" dirty="0">
                <a:latin typeface="Comic Sans MS" panose="030F0702030302020204" pitchFamily="66" charset="0"/>
                <a:ea typeface="Calibri" panose="020F0502020204030204" pitchFamily="34" charset="0"/>
                <a:cs typeface="Calibri" panose="020F0502020204030204" pitchFamily="34" charset="0"/>
              </a:rPr>
              <a:t>to make known</a:t>
            </a:r>
            <a:endParaRPr lang="en-US" sz="2400" dirty="0">
              <a:solidFill>
                <a:prstClr val="black"/>
              </a:solidFill>
              <a:latin typeface="Comic Sans MS" panose="030F0702030302020204" pitchFamily="66" charset="0"/>
            </a:endParaRPr>
          </a:p>
        </p:txBody>
      </p:sp>
      <p:sp>
        <p:nvSpPr>
          <p:cNvPr id="11" name="TextBox 10">
            <a:extLst>
              <a:ext uri="{FF2B5EF4-FFF2-40B4-BE49-F238E27FC236}">
                <a16:creationId xmlns:a16="http://schemas.microsoft.com/office/drawing/2014/main" id="{A9F24C36-424A-4BED-99F9-420B39C81E46}"/>
              </a:ext>
            </a:extLst>
          </p:cNvPr>
          <p:cNvSpPr txBox="1"/>
          <p:nvPr/>
        </p:nvSpPr>
        <p:spPr>
          <a:xfrm>
            <a:off x="4198774" y="3299210"/>
            <a:ext cx="4715561" cy="830997"/>
          </a:xfrm>
          <a:prstGeom prst="rect">
            <a:avLst/>
          </a:prstGeom>
          <a:noFill/>
        </p:spPr>
        <p:txBody>
          <a:bodyPr wrap="square" rtlCol="0">
            <a:spAutoFit/>
          </a:bodyPr>
          <a:lstStyle/>
          <a:p>
            <a:pPr defTabSz="342900"/>
            <a:r>
              <a:rPr lang="en-US" sz="2400" dirty="0">
                <a:solidFill>
                  <a:prstClr val="black"/>
                </a:solidFill>
                <a:latin typeface="Comic Sans MS" panose="030F0702030302020204" pitchFamily="66" charset="0"/>
                <a:ea typeface="Calibri" panose="020F0502020204030204" pitchFamily="34" charset="0"/>
                <a:cs typeface="Calibri" panose="020F0502020204030204" pitchFamily="34" charset="0"/>
              </a:rPr>
              <a:t>to express one’s wish or choice by ballot in an election</a:t>
            </a:r>
            <a:endParaRPr lang="en-US" sz="2400" dirty="0">
              <a:solidFill>
                <a:prstClr val="black"/>
              </a:solidFill>
              <a:latin typeface="Comic Sans MS" panose="030F0702030302020204" pitchFamily="66" charset="0"/>
            </a:endParaRPr>
          </a:p>
        </p:txBody>
      </p:sp>
      <p:sp>
        <p:nvSpPr>
          <p:cNvPr id="12" name="TextBox 11">
            <a:extLst>
              <a:ext uri="{FF2B5EF4-FFF2-40B4-BE49-F238E27FC236}">
                <a16:creationId xmlns:a16="http://schemas.microsoft.com/office/drawing/2014/main" id="{2AD942A6-8E25-4427-B2DC-F7F3E31662E1}"/>
              </a:ext>
            </a:extLst>
          </p:cNvPr>
          <p:cNvSpPr txBox="1"/>
          <p:nvPr/>
        </p:nvSpPr>
        <p:spPr>
          <a:xfrm>
            <a:off x="5122146" y="4837457"/>
            <a:ext cx="4914560" cy="461665"/>
          </a:xfrm>
          <a:prstGeom prst="rect">
            <a:avLst/>
          </a:prstGeom>
          <a:noFill/>
        </p:spPr>
        <p:txBody>
          <a:bodyPr wrap="square" rtlCol="0">
            <a:spAutoFit/>
          </a:bodyPr>
          <a:lstStyle/>
          <a:p>
            <a:pPr defTabSz="342900"/>
            <a:r>
              <a:rPr lang="en-US" sz="2400" dirty="0">
                <a:latin typeface="Comic Sans MS" panose="030F0702030302020204" pitchFamily="66" charset="0"/>
                <a:ea typeface="Calibri" panose="020F0502020204030204" pitchFamily="34" charset="0"/>
                <a:cs typeface="Calibri" panose="020F0502020204030204" pitchFamily="34" charset="0"/>
              </a:rPr>
              <a:t>based on law</a:t>
            </a:r>
            <a:endParaRPr lang="en-US" sz="2400" dirty="0">
              <a:solidFill>
                <a:prstClr val="black"/>
              </a:solidFill>
              <a:latin typeface="Comic Sans MS" panose="030F0702030302020204" pitchFamily="66" charset="0"/>
            </a:endParaRPr>
          </a:p>
        </p:txBody>
      </p:sp>
      <p:sp>
        <p:nvSpPr>
          <p:cNvPr id="34" name="Title 33">
            <a:extLst>
              <a:ext uri="{FF2B5EF4-FFF2-40B4-BE49-F238E27FC236}">
                <a16:creationId xmlns:a16="http://schemas.microsoft.com/office/drawing/2014/main" id="{FE9A63E4-CA30-4928-9731-C9EC898D00C1}"/>
              </a:ext>
            </a:extLst>
          </p:cNvPr>
          <p:cNvSpPr>
            <a:spLocks noGrp="1"/>
          </p:cNvSpPr>
          <p:nvPr>
            <p:ph type="title" idx="4294967295"/>
          </p:nvPr>
        </p:nvSpPr>
        <p:spPr>
          <a:xfrm>
            <a:off x="457200" y="141469"/>
            <a:ext cx="8229600" cy="857250"/>
          </a:xfrm>
        </p:spPr>
        <p:txBody>
          <a:bodyPr>
            <a:normAutofit/>
          </a:bodyPr>
          <a:lstStyle/>
          <a:p>
            <a:pPr marL="0" marR="0">
              <a:lnSpc>
                <a:spcPct val="115000"/>
              </a:lnSpc>
              <a:spcBef>
                <a:spcPts val="0"/>
              </a:spcBef>
              <a:spcAft>
                <a:spcPts val="1000"/>
              </a:spcAft>
            </a:pPr>
            <a:r>
              <a:rPr lang="en-US" sz="3200" b="1" dirty="0">
                <a:effectLst/>
                <a:latin typeface="Comic Sans MS" panose="030F0702030302020204" pitchFamily="66" charset="0"/>
                <a:ea typeface="Calibri" panose="020F0502020204030204" pitchFamily="34" charset="0"/>
                <a:cs typeface="Calibri" panose="020F0502020204030204" pitchFamily="34" charset="0"/>
              </a:rPr>
              <a:t>Voting for Vocabulary Practice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7" name="Straight Connector 36" descr="orange line ">
            <a:extLst>
              <a:ext uri="{FF2B5EF4-FFF2-40B4-BE49-F238E27FC236}">
                <a16:creationId xmlns:a16="http://schemas.microsoft.com/office/drawing/2014/main" id="{74125DCB-D536-4C20-BF3F-0021729FDB25}"/>
              </a:ext>
            </a:extLst>
          </p:cNvPr>
          <p:cNvCxnSpPr>
            <a:cxnSpLocks/>
            <a:stCxn id="2" idx="3"/>
          </p:cNvCxnSpPr>
          <p:nvPr/>
        </p:nvCxnSpPr>
        <p:spPr>
          <a:xfrm>
            <a:off x="2961861" y="2574918"/>
            <a:ext cx="926159" cy="1199411"/>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39" name="Straight Connector 38" descr="orange line ">
            <a:extLst>
              <a:ext uri="{FF2B5EF4-FFF2-40B4-BE49-F238E27FC236}">
                <a16:creationId xmlns:a16="http://schemas.microsoft.com/office/drawing/2014/main" id="{D304A7CF-2FA4-464D-81C0-8EA8E760A383}"/>
              </a:ext>
            </a:extLst>
          </p:cNvPr>
          <p:cNvCxnSpPr>
            <a:cxnSpLocks/>
            <a:stCxn id="22" idx="3"/>
            <a:endCxn id="26" idx="1"/>
          </p:cNvCxnSpPr>
          <p:nvPr/>
        </p:nvCxnSpPr>
        <p:spPr>
          <a:xfrm>
            <a:off x="3020941" y="3821521"/>
            <a:ext cx="888592" cy="132168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44" name="Straight Connector 43" descr="orange line ">
            <a:extLst>
              <a:ext uri="{FF2B5EF4-FFF2-40B4-BE49-F238E27FC236}">
                <a16:creationId xmlns:a16="http://schemas.microsoft.com/office/drawing/2014/main" id="{F306D983-8CF3-4230-8267-D50414312EAE}"/>
              </a:ext>
            </a:extLst>
          </p:cNvPr>
          <p:cNvCxnSpPr>
            <a:cxnSpLocks/>
            <a:stCxn id="23" idx="3"/>
          </p:cNvCxnSpPr>
          <p:nvPr/>
        </p:nvCxnSpPr>
        <p:spPr>
          <a:xfrm flipV="1">
            <a:off x="3020940" y="2236858"/>
            <a:ext cx="888593" cy="295570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sp>
        <p:nvSpPr>
          <p:cNvPr id="2" name="Rectangle 1" descr="Green Rectangle">
            <a:extLst>
              <a:ext uri="{FF2B5EF4-FFF2-40B4-BE49-F238E27FC236}">
                <a16:creationId xmlns:a16="http://schemas.microsoft.com/office/drawing/2014/main" id="{3BF20C39-F1A9-4D1B-A4AE-9F4A6D7B221D}"/>
              </a:ext>
            </a:extLst>
          </p:cNvPr>
          <p:cNvSpPr/>
          <p:nvPr/>
        </p:nvSpPr>
        <p:spPr>
          <a:xfrm>
            <a:off x="100227" y="2080039"/>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2" name="Rectangle 21" descr="Green Rectangle">
            <a:extLst>
              <a:ext uri="{FF2B5EF4-FFF2-40B4-BE49-F238E27FC236}">
                <a16:creationId xmlns:a16="http://schemas.microsoft.com/office/drawing/2014/main" id="{5F00DBEA-8D5E-47D0-ACED-62F4433B01F0}"/>
              </a:ext>
            </a:extLst>
          </p:cNvPr>
          <p:cNvSpPr/>
          <p:nvPr/>
        </p:nvSpPr>
        <p:spPr>
          <a:xfrm>
            <a:off x="159306" y="3326643"/>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3" name="Rectangle 22" descr="Green Rectangle">
            <a:extLst>
              <a:ext uri="{FF2B5EF4-FFF2-40B4-BE49-F238E27FC236}">
                <a16:creationId xmlns:a16="http://schemas.microsoft.com/office/drawing/2014/main" id="{CB55A45E-3BC5-47A7-8AB5-0AFD54938C5C}"/>
              </a:ext>
            </a:extLst>
          </p:cNvPr>
          <p:cNvSpPr/>
          <p:nvPr/>
        </p:nvSpPr>
        <p:spPr>
          <a:xfrm>
            <a:off x="159306" y="4697681"/>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15" name="Rectangle 14" descr="red rectangle">
            <a:extLst>
              <a:ext uri="{FF2B5EF4-FFF2-40B4-BE49-F238E27FC236}">
                <a16:creationId xmlns:a16="http://schemas.microsoft.com/office/drawing/2014/main" id="{58D6C229-B969-49D1-B21E-714F730490EF}"/>
              </a:ext>
            </a:extLst>
          </p:cNvPr>
          <p:cNvSpPr/>
          <p:nvPr/>
        </p:nvSpPr>
        <p:spPr>
          <a:xfrm>
            <a:off x="3921327" y="1560670"/>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5" name="Rectangle 24" descr="red rectangle">
            <a:extLst>
              <a:ext uri="{FF2B5EF4-FFF2-40B4-BE49-F238E27FC236}">
                <a16:creationId xmlns:a16="http://schemas.microsoft.com/office/drawing/2014/main" id="{345F5A6B-8C34-4D2A-837A-CE68B12F670E}"/>
              </a:ext>
            </a:extLst>
          </p:cNvPr>
          <p:cNvSpPr/>
          <p:nvPr/>
        </p:nvSpPr>
        <p:spPr>
          <a:xfrm>
            <a:off x="3921326" y="3031278"/>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6" name="Rectangle 25" descr="red rectangle">
            <a:extLst>
              <a:ext uri="{FF2B5EF4-FFF2-40B4-BE49-F238E27FC236}">
                <a16:creationId xmlns:a16="http://schemas.microsoft.com/office/drawing/2014/main" id="{92E48294-A520-417A-A3D4-7E6EB278646B}"/>
              </a:ext>
            </a:extLst>
          </p:cNvPr>
          <p:cNvSpPr/>
          <p:nvPr/>
        </p:nvSpPr>
        <p:spPr>
          <a:xfrm>
            <a:off x="3909533" y="4478639"/>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Tree>
    <p:extLst>
      <p:ext uri="{BB962C8B-B14F-4D97-AF65-F5344CB8AC3E}">
        <p14:creationId xmlns:p14="http://schemas.microsoft.com/office/powerpoint/2010/main" val="104708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fltVal val="0"/>
                                          </p:val>
                                        </p:tav>
                                        <p:tav tm="100000">
                                          <p:val>
                                            <p:strVal val="#ppt_h"/>
                                          </p:val>
                                        </p:tav>
                                      </p:tavLst>
                                    </p:anim>
                                    <p:animEffect transition="in" filter="fade">
                                      <p:cBhvr>
                                        <p:cTn id="24" dur="500"/>
                                        <p:tgtEl>
                                          <p:spTgt spid="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500" fill="hold"/>
                                        <p:tgtEl>
                                          <p:spTgt spid="22"/>
                                        </p:tgtEl>
                                        <p:attrNameLst>
                                          <p:attrName>ppt_w</p:attrName>
                                        </p:attrNameLst>
                                      </p:cBhvr>
                                      <p:tavLst>
                                        <p:tav tm="0">
                                          <p:val>
                                            <p:fltVal val="0"/>
                                          </p:val>
                                        </p:tav>
                                        <p:tav tm="100000">
                                          <p:val>
                                            <p:strVal val="#ppt_w"/>
                                          </p:val>
                                        </p:tav>
                                      </p:tavLst>
                                    </p:anim>
                                    <p:anim calcmode="lin" valueType="num">
                                      <p:cBhvr>
                                        <p:cTn id="28" dur="500" fill="hold"/>
                                        <p:tgtEl>
                                          <p:spTgt spid="22"/>
                                        </p:tgtEl>
                                        <p:attrNameLst>
                                          <p:attrName>ppt_h</p:attrName>
                                        </p:attrNameLst>
                                      </p:cBhvr>
                                      <p:tavLst>
                                        <p:tav tm="0">
                                          <p:val>
                                            <p:fltVal val="0"/>
                                          </p:val>
                                        </p:tav>
                                        <p:tav tm="100000">
                                          <p:val>
                                            <p:strVal val="#ppt_h"/>
                                          </p:val>
                                        </p:tav>
                                      </p:tavLst>
                                    </p:anim>
                                    <p:animEffect transition="in" filter="fade">
                                      <p:cBhvr>
                                        <p:cTn id="29" dur="500"/>
                                        <p:tgtEl>
                                          <p:spTgt spid="2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500" fill="hold"/>
                                        <p:tgtEl>
                                          <p:spTgt spid="23"/>
                                        </p:tgtEl>
                                        <p:attrNameLst>
                                          <p:attrName>ppt_w</p:attrName>
                                        </p:attrNameLst>
                                      </p:cBhvr>
                                      <p:tavLst>
                                        <p:tav tm="0">
                                          <p:val>
                                            <p:fltVal val="0"/>
                                          </p:val>
                                        </p:tav>
                                        <p:tav tm="100000">
                                          <p:val>
                                            <p:strVal val="#ppt_w"/>
                                          </p:val>
                                        </p:tav>
                                      </p:tavLst>
                                    </p:anim>
                                    <p:anim calcmode="lin" valueType="num">
                                      <p:cBhvr>
                                        <p:cTn id="33" dur="500" fill="hold"/>
                                        <p:tgtEl>
                                          <p:spTgt spid="23"/>
                                        </p:tgtEl>
                                        <p:attrNameLst>
                                          <p:attrName>ppt_h</p:attrName>
                                        </p:attrNameLst>
                                      </p:cBhvr>
                                      <p:tavLst>
                                        <p:tav tm="0">
                                          <p:val>
                                            <p:fltVal val="0"/>
                                          </p:val>
                                        </p:tav>
                                        <p:tav tm="100000">
                                          <p:val>
                                            <p:strVal val="#ppt_h"/>
                                          </p:val>
                                        </p:tav>
                                      </p:tavLst>
                                    </p:anim>
                                    <p:animEffect transition="in" filter="fade">
                                      <p:cBhvr>
                                        <p:cTn id="34" dur="5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500" fill="hold"/>
                                        <p:tgtEl>
                                          <p:spTgt spid="11"/>
                                        </p:tgtEl>
                                        <p:attrNameLst>
                                          <p:attrName>ppt_w</p:attrName>
                                        </p:attrNameLst>
                                      </p:cBhvr>
                                      <p:tavLst>
                                        <p:tav tm="0">
                                          <p:val>
                                            <p:fltVal val="0"/>
                                          </p:val>
                                        </p:tav>
                                        <p:tav tm="100000">
                                          <p:val>
                                            <p:strVal val="#ppt_w"/>
                                          </p:val>
                                        </p:tav>
                                      </p:tavLst>
                                    </p:anim>
                                    <p:anim calcmode="lin" valueType="num">
                                      <p:cBhvr>
                                        <p:cTn id="45" dur="500" fill="hold"/>
                                        <p:tgtEl>
                                          <p:spTgt spid="11"/>
                                        </p:tgtEl>
                                        <p:attrNameLst>
                                          <p:attrName>ppt_h</p:attrName>
                                        </p:attrNameLst>
                                      </p:cBhvr>
                                      <p:tavLst>
                                        <p:tav tm="0">
                                          <p:val>
                                            <p:fltVal val="0"/>
                                          </p:val>
                                        </p:tav>
                                        <p:tav tm="100000">
                                          <p:val>
                                            <p:strVal val="#ppt_h"/>
                                          </p:val>
                                        </p:tav>
                                      </p:tavLst>
                                    </p:anim>
                                    <p:animEffect transition="in" filter="fade">
                                      <p:cBhvr>
                                        <p:cTn id="46" dur="500"/>
                                        <p:tgtEl>
                                          <p:spTgt spid="11"/>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fltVal val="0"/>
                                          </p:val>
                                        </p:tav>
                                        <p:tav tm="100000">
                                          <p:val>
                                            <p:strVal val="#ppt_w"/>
                                          </p:val>
                                        </p:tav>
                                      </p:tavLst>
                                    </p:anim>
                                    <p:anim calcmode="lin" valueType="num">
                                      <p:cBhvr>
                                        <p:cTn id="50" dur="500" fill="hold"/>
                                        <p:tgtEl>
                                          <p:spTgt spid="12"/>
                                        </p:tgtEl>
                                        <p:attrNameLst>
                                          <p:attrName>ppt_h</p:attrName>
                                        </p:attrNameLst>
                                      </p:cBhvr>
                                      <p:tavLst>
                                        <p:tav tm="0">
                                          <p:val>
                                            <p:fltVal val="0"/>
                                          </p:val>
                                        </p:tav>
                                        <p:tav tm="100000">
                                          <p:val>
                                            <p:strVal val="#ppt_h"/>
                                          </p:val>
                                        </p:tav>
                                      </p:tavLst>
                                    </p:anim>
                                    <p:animEffect transition="in" filter="fade">
                                      <p:cBhvr>
                                        <p:cTn id="51" dur="500"/>
                                        <p:tgtEl>
                                          <p:spTgt spid="12"/>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ppt_w</p:attrName>
                                        </p:attrNameLst>
                                      </p:cBhvr>
                                      <p:tavLst>
                                        <p:tav tm="0">
                                          <p:val>
                                            <p:fltVal val="0"/>
                                          </p:val>
                                        </p:tav>
                                        <p:tav tm="100000">
                                          <p:val>
                                            <p:strVal val="#ppt_w"/>
                                          </p:val>
                                        </p:tav>
                                      </p:tavLst>
                                    </p:anim>
                                    <p:anim calcmode="lin" valueType="num">
                                      <p:cBhvr>
                                        <p:cTn id="60" dur="500" fill="hold"/>
                                        <p:tgtEl>
                                          <p:spTgt spid="25"/>
                                        </p:tgtEl>
                                        <p:attrNameLst>
                                          <p:attrName>ppt_h</p:attrName>
                                        </p:attrNameLst>
                                      </p:cBhvr>
                                      <p:tavLst>
                                        <p:tav tm="0">
                                          <p:val>
                                            <p:fltVal val="0"/>
                                          </p:val>
                                        </p:tav>
                                        <p:tav tm="100000">
                                          <p:val>
                                            <p:strVal val="#ppt_h"/>
                                          </p:val>
                                        </p:tav>
                                      </p:tavLst>
                                    </p:anim>
                                    <p:animEffect transition="in" filter="fade">
                                      <p:cBhvr>
                                        <p:cTn id="61" dur="500"/>
                                        <p:tgtEl>
                                          <p:spTgt spid="25"/>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p:cTn id="64" dur="500" fill="hold"/>
                                        <p:tgtEl>
                                          <p:spTgt spid="26"/>
                                        </p:tgtEl>
                                        <p:attrNameLst>
                                          <p:attrName>ppt_w</p:attrName>
                                        </p:attrNameLst>
                                      </p:cBhvr>
                                      <p:tavLst>
                                        <p:tav tm="0">
                                          <p:val>
                                            <p:fltVal val="0"/>
                                          </p:val>
                                        </p:tav>
                                        <p:tav tm="100000">
                                          <p:val>
                                            <p:strVal val="#ppt_w"/>
                                          </p:val>
                                        </p:tav>
                                      </p:tavLst>
                                    </p:anim>
                                    <p:anim calcmode="lin" valueType="num">
                                      <p:cBhvr>
                                        <p:cTn id="65" dur="500" fill="hold"/>
                                        <p:tgtEl>
                                          <p:spTgt spid="26"/>
                                        </p:tgtEl>
                                        <p:attrNameLst>
                                          <p:attrName>ppt_h</p:attrName>
                                        </p:attrNameLst>
                                      </p:cBhvr>
                                      <p:tavLst>
                                        <p:tav tm="0">
                                          <p:val>
                                            <p:fltVal val="0"/>
                                          </p:val>
                                        </p:tav>
                                        <p:tav tm="100000">
                                          <p:val>
                                            <p:strVal val="#ppt_h"/>
                                          </p:val>
                                        </p:tav>
                                      </p:tavLst>
                                    </p:anim>
                                    <p:animEffect transition="in" filter="fade">
                                      <p:cBhvr>
                                        <p:cTn id="66" dur="500"/>
                                        <p:tgtEl>
                                          <p:spTgt spid="2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9" grpId="0"/>
      <p:bldP spid="11" grpId="0"/>
      <p:bldP spid="12" grpId="0"/>
      <p:bldP spid="2" grpId="0" animBg="1"/>
      <p:bldP spid="22" grpId="0" animBg="1"/>
      <p:bldP spid="23" grpId="0" animBg="1"/>
      <p:bldP spid="15"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D03EB8D-B63A-497D-9A9C-28DACC95E329}"/>
              </a:ext>
            </a:extLst>
          </p:cNvPr>
          <p:cNvSpPr txBox="1"/>
          <p:nvPr/>
        </p:nvSpPr>
        <p:spPr>
          <a:xfrm>
            <a:off x="247709" y="2218659"/>
            <a:ext cx="2802555" cy="715581"/>
          </a:xfrm>
          <a:prstGeom prst="rect">
            <a:avLst/>
          </a:prstGeom>
          <a:noFill/>
        </p:spPr>
        <p:txBody>
          <a:bodyPr wrap="square" rtlCol="0">
            <a:spAutoFit/>
          </a:bodyPr>
          <a:lstStyle/>
          <a:p>
            <a:pPr defTabSz="342900">
              <a:defRPr/>
            </a:pPr>
            <a:r>
              <a:rPr lang="en-US" sz="4050" dirty="0">
                <a:solidFill>
                  <a:prstClr val="black"/>
                </a:solidFill>
                <a:latin typeface="Comic Sans MS" panose="030F0702030302020204" pitchFamily="66" charset="0"/>
              </a:rPr>
              <a:t>candidate</a:t>
            </a:r>
          </a:p>
        </p:txBody>
      </p:sp>
      <p:sp>
        <p:nvSpPr>
          <p:cNvPr id="4" name="TextBox 3">
            <a:extLst>
              <a:ext uri="{FF2B5EF4-FFF2-40B4-BE49-F238E27FC236}">
                <a16:creationId xmlns:a16="http://schemas.microsoft.com/office/drawing/2014/main" id="{F72A12F6-678D-4432-9993-E6015A824940}"/>
              </a:ext>
            </a:extLst>
          </p:cNvPr>
          <p:cNvSpPr txBox="1"/>
          <p:nvPr/>
        </p:nvSpPr>
        <p:spPr>
          <a:xfrm>
            <a:off x="526723" y="3465719"/>
            <a:ext cx="2599183" cy="715581"/>
          </a:xfrm>
          <a:prstGeom prst="rect">
            <a:avLst/>
          </a:prstGeom>
          <a:noFill/>
        </p:spPr>
        <p:txBody>
          <a:bodyPr wrap="square" rtlCol="0">
            <a:spAutoFit/>
          </a:bodyPr>
          <a:lstStyle/>
          <a:p>
            <a:pPr defTabSz="342900">
              <a:defRPr/>
            </a:pPr>
            <a:r>
              <a:rPr lang="en-US" sz="4050" dirty="0">
                <a:latin typeface="Comic Sans MS" panose="030F0702030302020204" pitchFamily="66" charset="0"/>
                <a:ea typeface="Calibri" panose="020F0502020204030204" pitchFamily="34" charset="0"/>
                <a:cs typeface="Calibri" panose="020F0502020204030204" pitchFamily="34" charset="0"/>
              </a:rPr>
              <a:t>election</a:t>
            </a:r>
            <a:endParaRPr lang="en-US" sz="4050" dirty="0">
              <a:solidFill>
                <a:prstClr val="black"/>
              </a:solidFill>
              <a:latin typeface="Comic Sans MS" panose="030F0702030302020204" pitchFamily="66" charset="0"/>
            </a:endParaRPr>
          </a:p>
        </p:txBody>
      </p:sp>
      <p:sp>
        <p:nvSpPr>
          <p:cNvPr id="5" name="TextBox 4">
            <a:extLst>
              <a:ext uri="{FF2B5EF4-FFF2-40B4-BE49-F238E27FC236}">
                <a16:creationId xmlns:a16="http://schemas.microsoft.com/office/drawing/2014/main" id="{D31D243A-6AD9-471F-BF8E-6118CDB0634E}"/>
              </a:ext>
            </a:extLst>
          </p:cNvPr>
          <p:cNvSpPr txBox="1"/>
          <p:nvPr/>
        </p:nvSpPr>
        <p:spPr>
          <a:xfrm>
            <a:off x="690770" y="4835168"/>
            <a:ext cx="2271091" cy="715581"/>
          </a:xfrm>
          <a:prstGeom prst="rect">
            <a:avLst/>
          </a:prstGeom>
          <a:noFill/>
        </p:spPr>
        <p:txBody>
          <a:bodyPr wrap="square" rtlCol="0">
            <a:spAutoFit/>
          </a:bodyPr>
          <a:lstStyle/>
          <a:p>
            <a:pPr defTabSz="342900">
              <a:defRPr/>
            </a:pPr>
            <a:r>
              <a:rPr lang="en-US" sz="4050" dirty="0">
                <a:latin typeface="Comic Sans MS" panose="030F0702030302020204" pitchFamily="66" charset="0"/>
                <a:ea typeface="Calibri" panose="020F0502020204030204" pitchFamily="34" charset="0"/>
                <a:cs typeface="Calibri" panose="020F0502020204030204" pitchFamily="34" charset="0"/>
              </a:rPr>
              <a:t>ballot</a:t>
            </a:r>
            <a:endParaRPr lang="en-US" sz="4050" dirty="0">
              <a:solidFill>
                <a:prstClr val="black"/>
              </a:solidFill>
              <a:latin typeface="Comic Sans MS" panose="030F0702030302020204" pitchFamily="66" charset="0"/>
            </a:endParaRPr>
          </a:p>
        </p:txBody>
      </p:sp>
      <p:sp>
        <p:nvSpPr>
          <p:cNvPr id="9" name="TextBox 8">
            <a:extLst>
              <a:ext uri="{FF2B5EF4-FFF2-40B4-BE49-F238E27FC236}">
                <a16:creationId xmlns:a16="http://schemas.microsoft.com/office/drawing/2014/main" id="{D3AE0419-F0CC-4BA4-A300-1A78A3F9CFD5}"/>
              </a:ext>
            </a:extLst>
          </p:cNvPr>
          <p:cNvSpPr txBox="1"/>
          <p:nvPr/>
        </p:nvSpPr>
        <p:spPr>
          <a:xfrm>
            <a:off x="4090736" y="1804926"/>
            <a:ext cx="4690426" cy="830997"/>
          </a:xfrm>
          <a:prstGeom prst="rect">
            <a:avLst/>
          </a:prstGeom>
          <a:noFill/>
        </p:spPr>
        <p:txBody>
          <a:bodyPr wrap="square" rtlCol="0">
            <a:spAutoFit/>
          </a:bodyPr>
          <a:lstStyle/>
          <a:p>
            <a:pPr defTabSz="342900"/>
            <a:r>
              <a:rPr lang="en-US" sz="2400" dirty="0">
                <a:latin typeface="Comic Sans MS" panose="030F0702030302020204" pitchFamily="66" charset="0"/>
                <a:ea typeface="Calibri" panose="020F0502020204030204" pitchFamily="34" charset="0"/>
                <a:cs typeface="Calibri" panose="020F0502020204030204" pitchFamily="34" charset="0"/>
              </a:rPr>
              <a:t>a sheet of paper used to cast a vote</a:t>
            </a:r>
            <a:endParaRPr lang="en-US" sz="2400" dirty="0">
              <a:solidFill>
                <a:prstClr val="black"/>
              </a:solidFill>
              <a:latin typeface="Comic Sans MS" panose="030F0702030302020204" pitchFamily="66" charset="0"/>
            </a:endParaRPr>
          </a:p>
        </p:txBody>
      </p:sp>
      <p:sp>
        <p:nvSpPr>
          <p:cNvPr id="11" name="TextBox 10">
            <a:extLst>
              <a:ext uri="{FF2B5EF4-FFF2-40B4-BE49-F238E27FC236}">
                <a16:creationId xmlns:a16="http://schemas.microsoft.com/office/drawing/2014/main" id="{A9F24C36-424A-4BED-99F9-420B39C81E46}"/>
              </a:ext>
            </a:extLst>
          </p:cNvPr>
          <p:cNvSpPr txBox="1"/>
          <p:nvPr/>
        </p:nvSpPr>
        <p:spPr>
          <a:xfrm>
            <a:off x="4183886" y="3130912"/>
            <a:ext cx="4715561" cy="1200329"/>
          </a:xfrm>
          <a:prstGeom prst="rect">
            <a:avLst/>
          </a:prstGeom>
          <a:noFill/>
        </p:spPr>
        <p:txBody>
          <a:bodyPr wrap="square" rtlCol="0">
            <a:spAutoFit/>
          </a:bodyPr>
          <a:lstStyle/>
          <a:p>
            <a:pPr defTabSz="342900"/>
            <a:r>
              <a:rPr lang="en-US" sz="2400" dirty="0">
                <a:latin typeface="Comic Sans MS" panose="030F0702030302020204" pitchFamily="66" charset="0"/>
                <a:ea typeface="Calibri" panose="020F0502020204030204" pitchFamily="34" charset="0"/>
                <a:cs typeface="Calibri" panose="020F0502020204030204" pitchFamily="34" charset="0"/>
              </a:rPr>
              <a:t>one who runs in an election contest or is proposed for an office or honor</a:t>
            </a:r>
            <a:endParaRPr lang="en-US" sz="2400" dirty="0">
              <a:solidFill>
                <a:prstClr val="black"/>
              </a:solidFill>
              <a:latin typeface="Comic Sans MS" panose="030F0702030302020204" pitchFamily="66" charset="0"/>
            </a:endParaRPr>
          </a:p>
        </p:txBody>
      </p:sp>
      <p:sp>
        <p:nvSpPr>
          <p:cNvPr id="12" name="TextBox 11">
            <a:extLst>
              <a:ext uri="{FF2B5EF4-FFF2-40B4-BE49-F238E27FC236}">
                <a16:creationId xmlns:a16="http://schemas.microsoft.com/office/drawing/2014/main" id="{2AD942A6-8E25-4427-B2DC-F7F3E31662E1}"/>
              </a:ext>
            </a:extLst>
          </p:cNvPr>
          <p:cNvSpPr txBox="1"/>
          <p:nvPr/>
        </p:nvSpPr>
        <p:spPr>
          <a:xfrm>
            <a:off x="4015687" y="4719752"/>
            <a:ext cx="4765475" cy="830997"/>
          </a:xfrm>
          <a:prstGeom prst="rect">
            <a:avLst/>
          </a:prstGeom>
          <a:noFill/>
        </p:spPr>
        <p:txBody>
          <a:bodyPr wrap="square" rtlCol="0">
            <a:spAutoFit/>
          </a:bodyPr>
          <a:lstStyle/>
          <a:p>
            <a:pPr defTabSz="342900"/>
            <a:r>
              <a:rPr lang="en-US" sz="2400" dirty="0">
                <a:latin typeface="Comic Sans MS" panose="030F0702030302020204" pitchFamily="66" charset="0"/>
                <a:ea typeface="Calibri" panose="020F0502020204030204" pitchFamily="34" charset="0"/>
                <a:cs typeface="Calibri" panose="020F0502020204030204" pitchFamily="34" charset="0"/>
              </a:rPr>
              <a:t>the process of voting to choose a person for office</a:t>
            </a:r>
            <a:endParaRPr lang="en-US" sz="2400" dirty="0">
              <a:solidFill>
                <a:prstClr val="black"/>
              </a:solidFill>
              <a:latin typeface="Comic Sans MS" panose="030F0702030302020204" pitchFamily="66" charset="0"/>
            </a:endParaRPr>
          </a:p>
        </p:txBody>
      </p:sp>
      <p:sp>
        <p:nvSpPr>
          <p:cNvPr id="34" name="Title 33">
            <a:extLst>
              <a:ext uri="{FF2B5EF4-FFF2-40B4-BE49-F238E27FC236}">
                <a16:creationId xmlns:a16="http://schemas.microsoft.com/office/drawing/2014/main" id="{FE9A63E4-CA30-4928-9731-C9EC898D00C1}"/>
              </a:ext>
            </a:extLst>
          </p:cNvPr>
          <p:cNvSpPr>
            <a:spLocks noGrp="1"/>
          </p:cNvSpPr>
          <p:nvPr>
            <p:ph type="title" idx="4294967295"/>
          </p:nvPr>
        </p:nvSpPr>
        <p:spPr>
          <a:xfrm>
            <a:off x="384460" y="292262"/>
            <a:ext cx="8229600" cy="857250"/>
          </a:xfrm>
        </p:spPr>
        <p:txBody>
          <a:bodyPr>
            <a:normAutofit/>
          </a:bodyPr>
          <a:lstStyle/>
          <a:p>
            <a:pPr marL="0" marR="0">
              <a:lnSpc>
                <a:spcPct val="115000"/>
              </a:lnSpc>
              <a:spcBef>
                <a:spcPts val="0"/>
              </a:spcBef>
              <a:spcAft>
                <a:spcPts val="1000"/>
              </a:spcAft>
            </a:pPr>
            <a:r>
              <a:rPr lang="en-US" sz="3200" b="1" dirty="0">
                <a:effectLst/>
                <a:latin typeface="Comic Sans MS" panose="030F0702030302020204" pitchFamily="66" charset="0"/>
                <a:ea typeface="Calibri" panose="020F0502020204030204" pitchFamily="34" charset="0"/>
                <a:cs typeface="Calibri" panose="020F0502020204030204" pitchFamily="34" charset="0"/>
              </a:rPr>
              <a:t>Counting for Vocabulary Practice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7" name="Straight Connector 36" descr="orange line ">
            <a:extLst>
              <a:ext uri="{FF2B5EF4-FFF2-40B4-BE49-F238E27FC236}">
                <a16:creationId xmlns:a16="http://schemas.microsoft.com/office/drawing/2014/main" id="{74125DCB-D536-4C20-BF3F-0021729FDB25}"/>
              </a:ext>
            </a:extLst>
          </p:cNvPr>
          <p:cNvCxnSpPr>
            <a:cxnSpLocks/>
            <a:stCxn id="2" idx="3"/>
          </p:cNvCxnSpPr>
          <p:nvPr/>
        </p:nvCxnSpPr>
        <p:spPr>
          <a:xfrm>
            <a:off x="2961861" y="2574918"/>
            <a:ext cx="926159" cy="1199411"/>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39" name="Straight Connector 38" descr="orange line ">
            <a:extLst>
              <a:ext uri="{FF2B5EF4-FFF2-40B4-BE49-F238E27FC236}">
                <a16:creationId xmlns:a16="http://schemas.microsoft.com/office/drawing/2014/main" id="{D304A7CF-2FA4-464D-81C0-8EA8E760A383}"/>
              </a:ext>
            </a:extLst>
          </p:cNvPr>
          <p:cNvCxnSpPr>
            <a:cxnSpLocks/>
            <a:stCxn id="22" idx="3"/>
            <a:endCxn id="26" idx="1"/>
          </p:cNvCxnSpPr>
          <p:nvPr/>
        </p:nvCxnSpPr>
        <p:spPr>
          <a:xfrm>
            <a:off x="3020941" y="3821521"/>
            <a:ext cx="888592" cy="132168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cxnSp>
        <p:nvCxnSpPr>
          <p:cNvPr id="44" name="Straight Connector 43" descr="orange line ">
            <a:extLst>
              <a:ext uri="{FF2B5EF4-FFF2-40B4-BE49-F238E27FC236}">
                <a16:creationId xmlns:a16="http://schemas.microsoft.com/office/drawing/2014/main" id="{F306D983-8CF3-4230-8267-D50414312EAE}"/>
              </a:ext>
            </a:extLst>
          </p:cNvPr>
          <p:cNvCxnSpPr>
            <a:cxnSpLocks/>
            <a:stCxn id="23" idx="3"/>
          </p:cNvCxnSpPr>
          <p:nvPr/>
        </p:nvCxnSpPr>
        <p:spPr>
          <a:xfrm flipV="1">
            <a:off x="3020940" y="2236858"/>
            <a:ext cx="888593" cy="2955702"/>
          </a:xfrm>
          <a:prstGeom prst="line">
            <a:avLst/>
          </a:prstGeom>
          <a:ln w="57150">
            <a:solidFill>
              <a:srgbClr val="FF9627"/>
            </a:solidFill>
          </a:ln>
        </p:spPr>
        <p:style>
          <a:lnRef idx="2">
            <a:schemeClr val="accent1"/>
          </a:lnRef>
          <a:fillRef idx="0">
            <a:schemeClr val="accent1"/>
          </a:fillRef>
          <a:effectRef idx="1">
            <a:schemeClr val="accent1"/>
          </a:effectRef>
          <a:fontRef idx="minor">
            <a:schemeClr val="tx1"/>
          </a:fontRef>
        </p:style>
      </p:cxnSp>
      <p:sp>
        <p:nvSpPr>
          <p:cNvPr id="2" name="Rectangle 1" descr="green rectangle">
            <a:extLst>
              <a:ext uri="{FF2B5EF4-FFF2-40B4-BE49-F238E27FC236}">
                <a16:creationId xmlns:a16="http://schemas.microsoft.com/office/drawing/2014/main" id="{3BF20C39-F1A9-4D1B-A4AE-9F4A6D7B221D}"/>
              </a:ext>
            </a:extLst>
          </p:cNvPr>
          <p:cNvSpPr/>
          <p:nvPr/>
        </p:nvSpPr>
        <p:spPr>
          <a:xfrm>
            <a:off x="100227" y="2080039"/>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2" name="Rectangle 21" descr="green rectangle">
            <a:extLst>
              <a:ext uri="{FF2B5EF4-FFF2-40B4-BE49-F238E27FC236}">
                <a16:creationId xmlns:a16="http://schemas.microsoft.com/office/drawing/2014/main" id="{5F00DBEA-8D5E-47D0-ACED-62F4433B01F0}"/>
              </a:ext>
            </a:extLst>
          </p:cNvPr>
          <p:cNvSpPr/>
          <p:nvPr/>
        </p:nvSpPr>
        <p:spPr>
          <a:xfrm>
            <a:off x="159306" y="3326643"/>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3" name="Rectangle 22" descr="green rectangle">
            <a:extLst>
              <a:ext uri="{FF2B5EF4-FFF2-40B4-BE49-F238E27FC236}">
                <a16:creationId xmlns:a16="http://schemas.microsoft.com/office/drawing/2014/main" id="{CB55A45E-3BC5-47A7-8AB5-0AFD54938C5C}"/>
              </a:ext>
            </a:extLst>
          </p:cNvPr>
          <p:cNvSpPr/>
          <p:nvPr/>
        </p:nvSpPr>
        <p:spPr>
          <a:xfrm>
            <a:off x="159306" y="4697681"/>
            <a:ext cx="2861635" cy="989757"/>
          </a:xfrm>
          <a:prstGeom prst="rect">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15" name="Rectangle 14" descr="red rectangle">
            <a:extLst>
              <a:ext uri="{FF2B5EF4-FFF2-40B4-BE49-F238E27FC236}">
                <a16:creationId xmlns:a16="http://schemas.microsoft.com/office/drawing/2014/main" id="{58D6C229-B969-49D1-B21E-714F730490EF}"/>
              </a:ext>
            </a:extLst>
          </p:cNvPr>
          <p:cNvSpPr/>
          <p:nvPr/>
        </p:nvSpPr>
        <p:spPr>
          <a:xfrm>
            <a:off x="3921327" y="1560670"/>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5" name="Rectangle 24" descr="red rectangle">
            <a:extLst>
              <a:ext uri="{FF2B5EF4-FFF2-40B4-BE49-F238E27FC236}">
                <a16:creationId xmlns:a16="http://schemas.microsoft.com/office/drawing/2014/main" id="{345F5A6B-8C34-4D2A-837A-CE68B12F670E}"/>
              </a:ext>
            </a:extLst>
          </p:cNvPr>
          <p:cNvSpPr/>
          <p:nvPr/>
        </p:nvSpPr>
        <p:spPr>
          <a:xfrm>
            <a:off x="3921326" y="3031278"/>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
        <p:nvSpPr>
          <p:cNvPr id="26" name="Rectangle 25" descr="red rectangle">
            <a:extLst>
              <a:ext uri="{FF2B5EF4-FFF2-40B4-BE49-F238E27FC236}">
                <a16:creationId xmlns:a16="http://schemas.microsoft.com/office/drawing/2014/main" id="{92E48294-A520-417A-A3D4-7E6EB278646B}"/>
              </a:ext>
            </a:extLst>
          </p:cNvPr>
          <p:cNvSpPr/>
          <p:nvPr/>
        </p:nvSpPr>
        <p:spPr>
          <a:xfrm>
            <a:off x="3909533" y="4478639"/>
            <a:ext cx="4914560" cy="1329129"/>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Calibri"/>
            </a:endParaRPr>
          </a:p>
        </p:txBody>
      </p:sp>
    </p:spTree>
    <p:extLst>
      <p:ext uri="{BB962C8B-B14F-4D97-AF65-F5344CB8AC3E}">
        <p14:creationId xmlns:p14="http://schemas.microsoft.com/office/powerpoint/2010/main" val="4005159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fltVal val="0"/>
                                          </p:val>
                                        </p:tav>
                                        <p:tav tm="100000">
                                          <p:val>
                                            <p:strVal val="#ppt_h"/>
                                          </p:val>
                                        </p:tav>
                                      </p:tavLst>
                                    </p:anim>
                                    <p:animEffect transition="in" filter="fade">
                                      <p:cBhvr>
                                        <p:cTn id="24" dur="500"/>
                                        <p:tgtEl>
                                          <p:spTgt spid="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500" fill="hold"/>
                                        <p:tgtEl>
                                          <p:spTgt spid="22"/>
                                        </p:tgtEl>
                                        <p:attrNameLst>
                                          <p:attrName>ppt_w</p:attrName>
                                        </p:attrNameLst>
                                      </p:cBhvr>
                                      <p:tavLst>
                                        <p:tav tm="0">
                                          <p:val>
                                            <p:fltVal val="0"/>
                                          </p:val>
                                        </p:tav>
                                        <p:tav tm="100000">
                                          <p:val>
                                            <p:strVal val="#ppt_w"/>
                                          </p:val>
                                        </p:tav>
                                      </p:tavLst>
                                    </p:anim>
                                    <p:anim calcmode="lin" valueType="num">
                                      <p:cBhvr>
                                        <p:cTn id="28" dur="500" fill="hold"/>
                                        <p:tgtEl>
                                          <p:spTgt spid="22"/>
                                        </p:tgtEl>
                                        <p:attrNameLst>
                                          <p:attrName>ppt_h</p:attrName>
                                        </p:attrNameLst>
                                      </p:cBhvr>
                                      <p:tavLst>
                                        <p:tav tm="0">
                                          <p:val>
                                            <p:fltVal val="0"/>
                                          </p:val>
                                        </p:tav>
                                        <p:tav tm="100000">
                                          <p:val>
                                            <p:strVal val="#ppt_h"/>
                                          </p:val>
                                        </p:tav>
                                      </p:tavLst>
                                    </p:anim>
                                    <p:animEffect transition="in" filter="fade">
                                      <p:cBhvr>
                                        <p:cTn id="29" dur="500"/>
                                        <p:tgtEl>
                                          <p:spTgt spid="2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500" fill="hold"/>
                                        <p:tgtEl>
                                          <p:spTgt spid="23"/>
                                        </p:tgtEl>
                                        <p:attrNameLst>
                                          <p:attrName>ppt_w</p:attrName>
                                        </p:attrNameLst>
                                      </p:cBhvr>
                                      <p:tavLst>
                                        <p:tav tm="0">
                                          <p:val>
                                            <p:fltVal val="0"/>
                                          </p:val>
                                        </p:tav>
                                        <p:tav tm="100000">
                                          <p:val>
                                            <p:strVal val="#ppt_w"/>
                                          </p:val>
                                        </p:tav>
                                      </p:tavLst>
                                    </p:anim>
                                    <p:anim calcmode="lin" valueType="num">
                                      <p:cBhvr>
                                        <p:cTn id="33" dur="500" fill="hold"/>
                                        <p:tgtEl>
                                          <p:spTgt spid="23"/>
                                        </p:tgtEl>
                                        <p:attrNameLst>
                                          <p:attrName>ppt_h</p:attrName>
                                        </p:attrNameLst>
                                      </p:cBhvr>
                                      <p:tavLst>
                                        <p:tav tm="0">
                                          <p:val>
                                            <p:fltVal val="0"/>
                                          </p:val>
                                        </p:tav>
                                        <p:tav tm="100000">
                                          <p:val>
                                            <p:strVal val="#ppt_h"/>
                                          </p:val>
                                        </p:tav>
                                      </p:tavLst>
                                    </p:anim>
                                    <p:animEffect transition="in" filter="fade">
                                      <p:cBhvr>
                                        <p:cTn id="34" dur="5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500" fill="hold"/>
                                        <p:tgtEl>
                                          <p:spTgt spid="9"/>
                                        </p:tgtEl>
                                        <p:attrNameLst>
                                          <p:attrName>ppt_w</p:attrName>
                                        </p:attrNameLst>
                                      </p:cBhvr>
                                      <p:tavLst>
                                        <p:tav tm="0">
                                          <p:val>
                                            <p:fltVal val="0"/>
                                          </p:val>
                                        </p:tav>
                                        <p:tav tm="100000">
                                          <p:val>
                                            <p:strVal val="#ppt_w"/>
                                          </p:val>
                                        </p:tav>
                                      </p:tavLst>
                                    </p:anim>
                                    <p:anim calcmode="lin" valueType="num">
                                      <p:cBhvr>
                                        <p:cTn id="40" dur="500" fill="hold"/>
                                        <p:tgtEl>
                                          <p:spTgt spid="9"/>
                                        </p:tgtEl>
                                        <p:attrNameLst>
                                          <p:attrName>ppt_h</p:attrName>
                                        </p:attrNameLst>
                                      </p:cBhvr>
                                      <p:tavLst>
                                        <p:tav tm="0">
                                          <p:val>
                                            <p:fltVal val="0"/>
                                          </p:val>
                                        </p:tav>
                                        <p:tav tm="100000">
                                          <p:val>
                                            <p:strVal val="#ppt_h"/>
                                          </p:val>
                                        </p:tav>
                                      </p:tavLst>
                                    </p:anim>
                                    <p:animEffect transition="in" filter="fade">
                                      <p:cBhvr>
                                        <p:cTn id="41" dur="500"/>
                                        <p:tgtEl>
                                          <p:spTgt spid="9"/>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500" fill="hold"/>
                                        <p:tgtEl>
                                          <p:spTgt spid="11"/>
                                        </p:tgtEl>
                                        <p:attrNameLst>
                                          <p:attrName>ppt_w</p:attrName>
                                        </p:attrNameLst>
                                      </p:cBhvr>
                                      <p:tavLst>
                                        <p:tav tm="0">
                                          <p:val>
                                            <p:fltVal val="0"/>
                                          </p:val>
                                        </p:tav>
                                        <p:tav tm="100000">
                                          <p:val>
                                            <p:strVal val="#ppt_w"/>
                                          </p:val>
                                        </p:tav>
                                      </p:tavLst>
                                    </p:anim>
                                    <p:anim calcmode="lin" valueType="num">
                                      <p:cBhvr>
                                        <p:cTn id="45" dur="500" fill="hold"/>
                                        <p:tgtEl>
                                          <p:spTgt spid="11"/>
                                        </p:tgtEl>
                                        <p:attrNameLst>
                                          <p:attrName>ppt_h</p:attrName>
                                        </p:attrNameLst>
                                      </p:cBhvr>
                                      <p:tavLst>
                                        <p:tav tm="0">
                                          <p:val>
                                            <p:fltVal val="0"/>
                                          </p:val>
                                        </p:tav>
                                        <p:tav tm="100000">
                                          <p:val>
                                            <p:strVal val="#ppt_h"/>
                                          </p:val>
                                        </p:tav>
                                      </p:tavLst>
                                    </p:anim>
                                    <p:animEffect transition="in" filter="fade">
                                      <p:cBhvr>
                                        <p:cTn id="46" dur="500"/>
                                        <p:tgtEl>
                                          <p:spTgt spid="11"/>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p:cTn id="49" dur="500" fill="hold"/>
                                        <p:tgtEl>
                                          <p:spTgt spid="12"/>
                                        </p:tgtEl>
                                        <p:attrNameLst>
                                          <p:attrName>ppt_w</p:attrName>
                                        </p:attrNameLst>
                                      </p:cBhvr>
                                      <p:tavLst>
                                        <p:tav tm="0">
                                          <p:val>
                                            <p:fltVal val="0"/>
                                          </p:val>
                                        </p:tav>
                                        <p:tav tm="100000">
                                          <p:val>
                                            <p:strVal val="#ppt_w"/>
                                          </p:val>
                                        </p:tav>
                                      </p:tavLst>
                                    </p:anim>
                                    <p:anim calcmode="lin" valueType="num">
                                      <p:cBhvr>
                                        <p:cTn id="50" dur="500" fill="hold"/>
                                        <p:tgtEl>
                                          <p:spTgt spid="12"/>
                                        </p:tgtEl>
                                        <p:attrNameLst>
                                          <p:attrName>ppt_h</p:attrName>
                                        </p:attrNameLst>
                                      </p:cBhvr>
                                      <p:tavLst>
                                        <p:tav tm="0">
                                          <p:val>
                                            <p:fltVal val="0"/>
                                          </p:val>
                                        </p:tav>
                                        <p:tav tm="100000">
                                          <p:val>
                                            <p:strVal val="#ppt_h"/>
                                          </p:val>
                                        </p:tav>
                                      </p:tavLst>
                                    </p:anim>
                                    <p:animEffect transition="in" filter="fade">
                                      <p:cBhvr>
                                        <p:cTn id="51" dur="500"/>
                                        <p:tgtEl>
                                          <p:spTgt spid="12"/>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25"/>
                                        </p:tgtEl>
                                        <p:attrNameLst>
                                          <p:attrName>style.visibility</p:attrName>
                                        </p:attrNameLst>
                                      </p:cBhvr>
                                      <p:to>
                                        <p:strVal val="visible"/>
                                      </p:to>
                                    </p:set>
                                    <p:anim calcmode="lin" valueType="num">
                                      <p:cBhvr>
                                        <p:cTn id="59" dur="500" fill="hold"/>
                                        <p:tgtEl>
                                          <p:spTgt spid="25"/>
                                        </p:tgtEl>
                                        <p:attrNameLst>
                                          <p:attrName>ppt_w</p:attrName>
                                        </p:attrNameLst>
                                      </p:cBhvr>
                                      <p:tavLst>
                                        <p:tav tm="0">
                                          <p:val>
                                            <p:fltVal val="0"/>
                                          </p:val>
                                        </p:tav>
                                        <p:tav tm="100000">
                                          <p:val>
                                            <p:strVal val="#ppt_w"/>
                                          </p:val>
                                        </p:tav>
                                      </p:tavLst>
                                    </p:anim>
                                    <p:anim calcmode="lin" valueType="num">
                                      <p:cBhvr>
                                        <p:cTn id="60" dur="500" fill="hold"/>
                                        <p:tgtEl>
                                          <p:spTgt spid="25"/>
                                        </p:tgtEl>
                                        <p:attrNameLst>
                                          <p:attrName>ppt_h</p:attrName>
                                        </p:attrNameLst>
                                      </p:cBhvr>
                                      <p:tavLst>
                                        <p:tav tm="0">
                                          <p:val>
                                            <p:fltVal val="0"/>
                                          </p:val>
                                        </p:tav>
                                        <p:tav tm="100000">
                                          <p:val>
                                            <p:strVal val="#ppt_h"/>
                                          </p:val>
                                        </p:tav>
                                      </p:tavLst>
                                    </p:anim>
                                    <p:animEffect transition="in" filter="fade">
                                      <p:cBhvr>
                                        <p:cTn id="61" dur="500"/>
                                        <p:tgtEl>
                                          <p:spTgt spid="25"/>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p:cTn id="64" dur="500" fill="hold"/>
                                        <p:tgtEl>
                                          <p:spTgt spid="26"/>
                                        </p:tgtEl>
                                        <p:attrNameLst>
                                          <p:attrName>ppt_w</p:attrName>
                                        </p:attrNameLst>
                                      </p:cBhvr>
                                      <p:tavLst>
                                        <p:tav tm="0">
                                          <p:val>
                                            <p:fltVal val="0"/>
                                          </p:val>
                                        </p:tav>
                                        <p:tav tm="100000">
                                          <p:val>
                                            <p:strVal val="#ppt_w"/>
                                          </p:val>
                                        </p:tav>
                                      </p:tavLst>
                                    </p:anim>
                                    <p:anim calcmode="lin" valueType="num">
                                      <p:cBhvr>
                                        <p:cTn id="65" dur="500" fill="hold"/>
                                        <p:tgtEl>
                                          <p:spTgt spid="26"/>
                                        </p:tgtEl>
                                        <p:attrNameLst>
                                          <p:attrName>ppt_h</p:attrName>
                                        </p:attrNameLst>
                                      </p:cBhvr>
                                      <p:tavLst>
                                        <p:tav tm="0">
                                          <p:val>
                                            <p:fltVal val="0"/>
                                          </p:val>
                                        </p:tav>
                                        <p:tav tm="100000">
                                          <p:val>
                                            <p:strVal val="#ppt_h"/>
                                          </p:val>
                                        </p:tav>
                                      </p:tavLst>
                                    </p:anim>
                                    <p:animEffect transition="in" filter="fade">
                                      <p:cBhvr>
                                        <p:cTn id="66" dur="500"/>
                                        <p:tgtEl>
                                          <p:spTgt spid="26"/>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9" grpId="0"/>
      <p:bldP spid="11" grpId="0"/>
      <p:bldP spid="12" grpId="0"/>
      <p:bldP spid="2" grpId="0" animBg="1"/>
      <p:bldP spid="22" grpId="0" animBg="1"/>
      <p:bldP spid="23" grpId="0" animBg="1"/>
      <p:bldP spid="15"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D9632-EE77-40D7-A7C1-888444F95112}"/>
              </a:ext>
            </a:extLst>
          </p:cNvPr>
          <p:cNvSpPr>
            <a:spLocks noGrp="1"/>
          </p:cNvSpPr>
          <p:nvPr>
            <p:ph type="title"/>
          </p:nvPr>
        </p:nvSpPr>
        <p:spPr/>
        <p:txBody>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The Voting Process</a:t>
            </a:r>
            <a:endParaRPr lang="en-US" dirty="0"/>
          </a:p>
        </p:txBody>
      </p:sp>
      <p:sp>
        <p:nvSpPr>
          <p:cNvPr id="4" name="TextBox 3">
            <a:extLst>
              <a:ext uri="{FF2B5EF4-FFF2-40B4-BE49-F238E27FC236}">
                <a16:creationId xmlns:a16="http://schemas.microsoft.com/office/drawing/2014/main" id="{6989B296-F3FF-48B7-B130-A8858467FCF8}"/>
              </a:ext>
            </a:extLst>
          </p:cNvPr>
          <p:cNvSpPr txBox="1"/>
          <p:nvPr/>
        </p:nvSpPr>
        <p:spPr>
          <a:xfrm>
            <a:off x="511176" y="5240848"/>
            <a:ext cx="1757752" cy="1200329"/>
          </a:xfrm>
          <a:prstGeom prst="rect">
            <a:avLst/>
          </a:prstGeom>
          <a:noFill/>
          <a:ln w="57150">
            <a:solidFill>
              <a:srgbClr val="00B050"/>
            </a:solid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find out who the winner is</a:t>
            </a:r>
            <a:endParaRPr lang="en-US" sz="2400" dirty="0"/>
          </a:p>
        </p:txBody>
      </p:sp>
      <p:sp>
        <p:nvSpPr>
          <p:cNvPr id="5" name="TextBox 4">
            <a:extLst>
              <a:ext uri="{FF2B5EF4-FFF2-40B4-BE49-F238E27FC236}">
                <a16:creationId xmlns:a16="http://schemas.microsoft.com/office/drawing/2014/main" id="{683FDF69-68A7-40C8-AE26-17EE95CD7236}"/>
              </a:ext>
            </a:extLst>
          </p:cNvPr>
          <p:cNvSpPr txBox="1"/>
          <p:nvPr/>
        </p:nvSpPr>
        <p:spPr>
          <a:xfrm>
            <a:off x="7162670" y="5365881"/>
            <a:ext cx="1623113" cy="830997"/>
          </a:xfrm>
          <a:prstGeom prst="rect">
            <a:avLst/>
          </a:prstGeom>
          <a:noFill/>
          <a:ln w="57150">
            <a:solidFill>
              <a:srgbClr val="00B050"/>
            </a:solid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meet the candidate </a:t>
            </a:r>
            <a:endParaRPr lang="en-US" sz="2400" dirty="0"/>
          </a:p>
        </p:txBody>
      </p:sp>
      <p:sp>
        <p:nvSpPr>
          <p:cNvPr id="6" name="TextBox 5">
            <a:extLst>
              <a:ext uri="{FF2B5EF4-FFF2-40B4-BE49-F238E27FC236}">
                <a16:creationId xmlns:a16="http://schemas.microsoft.com/office/drawing/2014/main" id="{B6CBD766-50DC-4536-A908-E8F7BF19AA54}"/>
              </a:ext>
            </a:extLst>
          </p:cNvPr>
          <p:cNvSpPr txBox="1"/>
          <p:nvPr/>
        </p:nvSpPr>
        <p:spPr>
          <a:xfrm>
            <a:off x="5078452" y="5425515"/>
            <a:ext cx="1757752" cy="830997"/>
          </a:xfrm>
          <a:prstGeom prst="rect">
            <a:avLst/>
          </a:prstGeom>
          <a:noFill/>
          <a:ln w="57150">
            <a:solidFill>
              <a:srgbClr val="00B050"/>
            </a:solid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get registered </a:t>
            </a:r>
            <a:endParaRPr lang="en-US" sz="2400" dirty="0"/>
          </a:p>
        </p:txBody>
      </p:sp>
      <p:sp>
        <p:nvSpPr>
          <p:cNvPr id="7" name="TextBox 6">
            <a:extLst>
              <a:ext uri="{FF2B5EF4-FFF2-40B4-BE49-F238E27FC236}">
                <a16:creationId xmlns:a16="http://schemas.microsoft.com/office/drawing/2014/main" id="{D621F9ED-C0C0-4AC8-875C-332F0B520FFB}"/>
              </a:ext>
            </a:extLst>
          </p:cNvPr>
          <p:cNvSpPr txBox="1"/>
          <p:nvPr/>
        </p:nvSpPr>
        <p:spPr>
          <a:xfrm>
            <a:off x="2881568" y="5431302"/>
            <a:ext cx="1623113" cy="830997"/>
          </a:xfrm>
          <a:prstGeom prst="rect">
            <a:avLst/>
          </a:prstGeom>
          <a:noFill/>
          <a:ln w="57150">
            <a:solidFill>
              <a:srgbClr val="00B050"/>
            </a:solid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go to the polls </a:t>
            </a:r>
            <a:endParaRPr lang="en-US" sz="2400" dirty="0"/>
          </a:p>
        </p:txBody>
      </p:sp>
      <p:sp>
        <p:nvSpPr>
          <p:cNvPr id="9" name="Rectangle 8" descr="red square">
            <a:extLst>
              <a:ext uri="{FF2B5EF4-FFF2-40B4-BE49-F238E27FC236}">
                <a16:creationId xmlns:a16="http://schemas.microsoft.com/office/drawing/2014/main" id="{F03DCD8C-A9CE-43FC-984B-6BAEEE20B0FE}"/>
              </a:ext>
            </a:extLst>
          </p:cNvPr>
          <p:cNvSpPr/>
          <p:nvPr/>
        </p:nvSpPr>
        <p:spPr>
          <a:xfrm>
            <a:off x="4763171" y="2003182"/>
            <a:ext cx="1757752" cy="2062103"/>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descr="red square">
            <a:extLst>
              <a:ext uri="{FF2B5EF4-FFF2-40B4-BE49-F238E27FC236}">
                <a16:creationId xmlns:a16="http://schemas.microsoft.com/office/drawing/2014/main" id="{FEAFFA52-14F1-46E8-82CC-2993D9FDD83D}"/>
              </a:ext>
            </a:extLst>
          </p:cNvPr>
          <p:cNvSpPr/>
          <p:nvPr/>
        </p:nvSpPr>
        <p:spPr>
          <a:xfrm>
            <a:off x="240246" y="1994594"/>
            <a:ext cx="1757752" cy="2062103"/>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descr="red square">
            <a:extLst>
              <a:ext uri="{FF2B5EF4-FFF2-40B4-BE49-F238E27FC236}">
                <a16:creationId xmlns:a16="http://schemas.microsoft.com/office/drawing/2014/main" id="{30AEB477-EEA7-49BB-8676-80716AB9861D}"/>
              </a:ext>
            </a:extLst>
          </p:cNvPr>
          <p:cNvSpPr/>
          <p:nvPr/>
        </p:nvSpPr>
        <p:spPr>
          <a:xfrm>
            <a:off x="7011810" y="2003182"/>
            <a:ext cx="1757752" cy="2062103"/>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descr="red square">
            <a:extLst>
              <a:ext uri="{FF2B5EF4-FFF2-40B4-BE49-F238E27FC236}">
                <a16:creationId xmlns:a16="http://schemas.microsoft.com/office/drawing/2014/main" id="{1378E5E7-9D6A-4524-8AA4-5C2F09F382A3}"/>
              </a:ext>
            </a:extLst>
          </p:cNvPr>
          <p:cNvSpPr/>
          <p:nvPr/>
        </p:nvSpPr>
        <p:spPr>
          <a:xfrm>
            <a:off x="2539858" y="1994593"/>
            <a:ext cx="1757752" cy="2062103"/>
          </a:xfrm>
          <a:prstGeom prst="rect">
            <a:avLst/>
          </a:prstGeom>
          <a:noFill/>
          <a:ln w="762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4" name="Straight Connector 13" descr="line connecting squares">
            <a:extLst>
              <a:ext uri="{FF2B5EF4-FFF2-40B4-BE49-F238E27FC236}">
                <a16:creationId xmlns:a16="http://schemas.microsoft.com/office/drawing/2014/main" id="{D5DD10E4-0C2D-45CE-B243-3BB32B2989CD}"/>
              </a:ext>
            </a:extLst>
          </p:cNvPr>
          <p:cNvCxnSpPr>
            <a:stCxn id="10" idx="3"/>
            <a:endCxn id="12" idx="1"/>
          </p:cNvCxnSpPr>
          <p:nvPr/>
        </p:nvCxnSpPr>
        <p:spPr>
          <a:xfrm flipV="1">
            <a:off x="1997998" y="3025645"/>
            <a:ext cx="541860"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descr="line connecting squares">
            <a:extLst>
              <a:ext uri="{FF2B5EF4-FFF2-40B4-BE49-F238E27FC236}">
                <a16:creationId xmlns:a16="http://schemas.microsoft.com/office/drawing/2014/main" id="{F9E0BBAE-241A-4088-B737-59DBBF83C80A}"/>
              </a:ext>
            </a:extLst>
          </p:cNvPr>
          <p:cNvCxnSpPr>
            <a:cxnSpLocks/>
            <a:endCxn id="9" idx="1"/>
          </p:cNvCxnSpPr>
          <p:nvPr/>
        </p:nvCxnSpPr>
        <p:spPr>
          <a:xfrm>
            <a:off x="4350523" y="3025645"/>
            <a:ext cx="412648" cy="85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descr="line connecting squares">
            <a:extLst>
              <a:ext uri="{FF2B5EF4-FFF2-40B4-BE49-F238E27FC236}">
                <a16:creationId xmlns:a16="http://schemas.microsoft.com/office/drawing/2014/main" id="{B6D09A39-85A3-4E4D-8DFA-EAECDE276B9B}"/>
              </a:ext>
            </a:extLst>
          </p:cNvPr>
          <p:cNvCxnSpPr>
            <a:cxnSpLocks/>
            <a:stCxn id="9" idx="3"/>
            <a:endCxn id="11" idx="1"/>
          </p:cNvCxnSpPr>
          <p:nvPr/>
        </p:nvCxnSpPr>
        <p:spPr>
          <a:xfrm>
            <a:off x="6520923" y="3034234"/>
            <a:ext cx="49088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72ED0CA6-261F-4026-8BF5-A29D32418804}"/>
              </a:ext>
            </a:extLst>
          </p:cNvPr>
          <p:cNvSpPr txBox="1"/>
          <p:nvPr/>
        </p:nvSpPr>
        <p:spPr>
          <a:xfrm>
            <a:off x="291219" y="2550326"/>
            <a:ext cx="1757752" cy="830997"/>
          </a:xfrm>
          <a:prstGeom prst="rect">
            <a:avLst/>
          </a:prstGeom>
          <a:noFill/>
          <a:ln w="57150">
            <a:no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get registered </a:t>
            </a:r>
            <a:endParaRPr lang="en-US" sz="2400" dirty="0"/>
          </a:p>
        </p:txBody>
      </p:sp>
      <p:sp>
        <p:nvSpPr>
          <p:cNvPr id="22" name="TextBox 21">
            <a:extLst>
              <a:ext uri="{FF2B5EF4-FFF2-40B4-BE49-F238E27FC236}">
                <a16:creationId xmlns:a16="http://schemas.microsoft.com/office/drawing/2014/main" id="{FE02981E-89B9-4945-ACFF-08237479FB18}"/>
              </a:ext>
            </a:extLst>
          </p:cNvPr>
          <p:cNvSpPr txBox="1"/>
          <p:nvPr/>
        </p:nvSpPr>
        <p:spPr>
          <a:xfrm>
            <a:off x="4941724" y="2550324"/>
            <a:ext cx="1623113" cy="830997"/>
          </a:xfrm>
          <a:prstGeom prst="rect">
            <a:avLst/>
          </a:prstGeom>
          <a:noFill/>
          <a:ln w="57150">
            <a:no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go to the polls </a:t>
            </a:r>
            <a:endParaRPr lang="en-US" sz="2400" dirty="0"/>
          </a:p>
        </p:txBody>
      </p:sp>
      <p:sp>
        <p:nvSpPr>
          <p:cNvPr id="23" name="TextBox 22">
            <a:extLst>
              <a:ext uri="{FF2B5EF4-FFF2-40B4-BE49-F238E27FC236}">
                <a16:creationId xmlns:a16="http://schemas.microsoft.com/office/drawing/2014/main" id="{2152BFA0-E852-420D-A309-791011A57CF8}"/>
              </a:ext>
            </a:extLst>
          </p:cNvPr>
          <p:cNvSpPr txBox="1"/>
          <p:nvPr/>
        </p:nvSpPr>
        <p:spPr>
          <a:xfrm>
            <a:off x="7221246" y="2425481"/>
            <a:ext cx="1757752" cy="1200329"/>
          </a:xfrm>
          <a:prstGeom prst="rect">
            <a:avLst/>
          </a:prstGeom>
          <a:noFill/>
          <a:ln w="57150">
            <a:no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find out who the winner is</a:t>
            </a:r>
            <a:endParaRPr lang="en-US" sz="2400" dirty="0"/>
          </a:p>
        </p:txBody>
      </p:sp>
      <p:sp>
        <p:nvSpPr>
          <p:cNvPr id="24" name="TextBox 23">
            <a:extLst>
              <a:ext uri="{FF2B5EF4-FFF2-40B4-BE49-F238E27FC236}">
                <a16:creationId xmlns:a16="http://schemas.microsoft.com/office/drawing/2014/main" id="{CF8B7AE8-D422-425A-BE24-F2C0755DF3A2}"/>
              </a:ext>
            </a:extLst>
          </p:cNvPr>
          <p:cNvSpPr txBox="1"/>
          <p:nvPr/>
        </p:nvSpPr>
        <p:spPr>
          <a:xfrm>
            <a:off x="2674497" y="2550325"/>
            <a:ext cx="1623113" cy="830997"/>
          </a:xfrm>
          <a:prstGeom prst="rect">
            <a:avLst/>
          </a:prstGeom>
          <a:noFill/>
          <a:ln w="57150">
            <a:noFill/>
          </a:ln>
        </p:spPr>
        <p:txBody>
          <a:bodyPr wrap="square">
            <a:spAutoFit/>
          </a:bodyPr>
          <a:lstStyle/>
          <a:p>
            <a:r>
              <a:rPr lang="en-US" sz="2400" dirty="0">
                <a:effectLst/>
                <a:latin typeface="Comic Sans MS" panose="030F0702030302020204" pitchFamily="66" charset="0"/>
                <a:ea typeface="Calibri" panose="020F0502020204030204" pitchFamily="34" charset="0"/>
                <a:cs typeface="Calibri" panose="020F0502020204030204" pitchFamily="34" charset="0"/>
              </a:rPr>
              <a:t>meet the candidate </a:t>
            </a:r>
            <a:endParaRPr lang="en-US" sz="2400" dirty="0"/>
          </a:p>
        </p:txBody>
      </p:sp>
    </p:spTree>
    <p:extLst>
      <p:ext uri="{BB962C8B-B14F-4D97-AF65-F5344CB8AC3E}">
        <p14:creationId xmlns:p14="http://schemas.microsoft.com/office/powerpoint/2010/main" val="759224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6"/>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par>
                                <p:cTn id="59" presetID="1" presetClass="exit" presetSubtype="0" fill="hold" grpId="1" nodeType="withEffect">
                                  <p:stCondLst>
                                    <p:cond delay="0"/>
                                  </p:stCondLst>
                                  <p:childTnLst>
                                    <p:set>
                                      <p:cBhvr>
                                        <p:cTn id="60" dur="1" fill="hold">
                                          <p:stCondLst>
                                            <p:cond delay="0"/>
                                          </p:stCondLst>
                                        </p:cTn>
                                        <p:tgtEl>
                                          <p:spTgt spid="5"/>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par>
                                <p:cTn id="65" presetID="1" presetClass="exit" presetSubtype="0" fill="hold" grpId="1" nodeType="withEffect">
                                  <p:stCondLst>
                                    <p:cond delay="0"/>
                                  </p:stCondLst>
                                  <p:childTnLst>
                                    <p:set>
                                      <p:cBhvr>
                                        <p:cTn id="66" dur="1" fill="hold">
                                          <p:stCondLst>
                                            <p:cond delay="0"/>
                                          </p:stCondLst>
                                        </p:cTn>
                                        <p:tgtEl>
                                          <p:spTgt spid="7"/>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par>
                                <p:cTn id="71" presetID="1" presetClass="exit" presetSubtype="0" fill="hold" grpId="1" nodeType="withEffect">
                                  <p:stCondLst>
                                    <p:cond delay="0"/>
                                  </p:stCondLst>
                                  <p:childTnLst>
                                    <p:set>
                                      <p:cBhvr>
                                        <p:cTn id="72"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P spid="9" grpId="0" animBg="1"/>
      <p:bldP spid="10" grpId="0" animBg="1"/>
      <p:bldP spid="11" grpId="0" animBg="1"/>
      <p:bldP spid="12" grpId="0" animBg="1"/>
      <p:bldP spid="21" grpId="0"/>
      <p:bldP spid="22" grpId="0"/>
      <p:bldP spid="2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10742</TotalTime>
  <Words>1639</Words>
  <Application>Microsoft Office PowerPoint</Application>
  <PresentationFormat>On-screen Show (4:3)</PresentationFormat>
  <Paragraphs>142</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Comic Sans MS</vt:lpstr>
      <vt:lpstr>Office Theme</vt:lpstr>
      <vt:lpstr>1_Office Theme</vt:lpstr>
      <vt:lpstr>Voting</vt:lpstr>
      <vt:lpstr>Campaign of kn, gn, and wr Practice</vt:lpstr>
      <vt:lpstr> Candidate of Compound Sentences Review </vt:lpstr>
      <vt:lpstr> Democracy of Compound Sentences </vt:lpstr>
      <vt:lpstr>Voting for Vocabulary Practice</vt:lpstr>
      <vt:lpstr>Counting for Vocabulary Practice</vt:lpstr>
      <vt:lpstr>The Voting Process</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 Harstead</cp:lastModifiedBy>
  <cp:revision>214</cp:revision>
  <dcterms:created xsi:type="dcterms:W3CDTF">2012-04-20T18:25:02Z</dcterms:created>
  <dcterms:modified xsi:type="dcterms:W3CDTF">2021-12-10T12:57:57Z</dcterms:modified>
</cp:coreProperties>
</file>