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10"/>
  </p:notesMasterIdLst>
  <p:sldIdLst>
    <p:sldId id="344" r:id="rId3"/>
    <p:sldId id="365" r:id="rId4"/>
    <p:sldId id="359" r:id="rId5"/>
    <p:sldId id="354" r:id="rId6"/>
    <p:sldId id="355" r:id="rId7"/>
    <p:sldId id="364" r:id="rId8"/>
    <p:sldId id="352" r:id="rId9"/>
  </p:sldIdLst>
  <p:sldSz cx="9144000" cy="6858000" type="screen4x3"/>
  <p:notesSz cx="6858000" cy="9144000"/>
  <p:custDataLst>
    <p:tags r:id="rId1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D741"/>
    <a:srgbClr val="283B80"/>
    <a:srgbClr val="D60093"/>
    <a:srgbClr val="3B7ABE"/>
    <a:srgbClr val="182C6F"/>
    <a:srgbClr val="FCFCFC"/>
    <a:srgbClr val="003399"/>
    <a:srgbClr val="000064"/>
    <a:srgbClr val="FF9627"/>
    <a:srgbClr val="9D6D5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06" autoAdjust="0"/>
    <p:restoredTop sz="75506" autoAdjust="0"/>
  </p:normalViewPr>
  <p:slideViewPr>
    <p:cSldViewPr snapToGrid="0" snapToObjects="1">
      <p:cViewPr>
        <p:scale>
          <a:sx n="77" d="100"/>
          <a:sy n="77" d="100"/>
        </p:scale>
        <p:origin x="546" y="54"/>
      </p:cViewPr>
      <p:guideLst>
        <p:guide orient="horz" pos="2160"/>
        <p:guide pos="2880"/>
      </p:guideLst>
    </p:cSldViewPr>
  </p:slideViewPr>
  <p:notesTextViewPr>
    <p:cViewPr>
      <p:scale>
        <a:sx n="3" d="2"/>
        <a:sy n="3" d="2"/>
      </p:scale>
      <p:origin x="0" y="-906"/>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A8D203-957B-4E0D-BFEF-AC11BFDF7A2F}" type="datetimeFigureOut">
              <a:rPr lang="en-US" smtClean="0"/>
              <a:t>11/19/2021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13B794-5A4F-4F47-9EB8-2D6C2FE8DF19}" type="slidenum">
              <a:rPr lang="en-US" smtClean="0"/>
              <a:t>‹#›</a:t>
            </a:fld>
            <a:endParaRPr lang="en-US" dirty="0"/>
          </a:p>
        </p:txBody>
      </p:sp>
    </p:spTree>
    <p:extLst>
      <p:ext uri="{BB962C8B-B14F-4D97-AF65-F5344CB8AC3E}">
        <p14:creationId xmlns:p14="http://schemas.microsoft.com/office/powerpoint/2010/main" val="688666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“Today it’s lazy day of review. We will review –le and -el, commas in dates, vocabulary, and do a 5 finger retell of the story </a:t>
            </a:r>
            <a:r>
              <a:rPr lang="en-US" sz="1200" u="sng" dirty="0">
                <a:effectLst/>
                <a:latin typeface="Comic Sans MS" panose="030F0702030302020204" pitchFamily="66" charset="0"/>
                <a:ea typeface="Calibri" panose="020F0502020204030204" pitchFamily="34" charset="0"/>
                <a:cs typeface="Calibri" panose="020F0502020204030204" pitchFamily="34" charset="0"/>
              </a:rPr>
              <a:t>July with Gram and Pop</a:t>
            </a:r>
            <a:r>
              <a:rPr lang="en-US" dirty="0"/>
              <a:t>.”</a:t>
            </a:r>
          </a:p>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1</a:t>
            </a:fld>
            <a:endParaRPr lang="en-US" dirty="0"/>
          </a:p>
        </p:txBody>
      </p:sp>
    </p:spTree>
    <p:extLst>
      <p:ext uri="{BB962C8B-B14F-4D97-AF65-F5344CB8AC3E}">
        <p14:creationId xmlns:p14="http://schemas.microsoft.com/office/powerpoint/2010/main" val="3736506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“Today we are going to sort pictures with le and el endings.” You will tell me if that picture goes on the le cone or el cone.”</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“Can you tell me what each of these pictures are?” (apple, bagel, waffle, camel, shovel, marble)</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“What cone does the picture of an apple go on? Yes, it goes on the cone with le!” If the student answers incorrectly. Say, “apple has a le at the end so it would go on the le cone.” Click on the apple to move it onto the le cone.</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“What cone does the picture of a bagel go on? Yes, it goes on the cone with el!” If the student answers incorrectly. Say, “bagel has an</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omic Sans MS" panose="030F0702030302020204" pitchFamily="66" charset="0"/>
                <a:ea typeface="Calibri" panose="020F0502020204030204" pitchFamily="34" charset="0"/>
                <a:cs typeface="Calibri" panose="020F0502020204030204" pitchFamily="34" charset="0"/>
              </a:rPr>
              <a:t>el at the end so it would go on the el cone.” Click on the bagel to move it onto the el cone.</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“What cone does the picture of a waffle go on? Yes, it goes on the cone with le!” If the student answers incorrectly. Say, “waffle has a le at the end so it would go on the le cone.” Click on the waffle to move it onto the le cone.</a:t>
            </a:r>
          </a:p>
          <a:p>
            <a:pPr marL="0" marR="0">
              <a:lnSpc>
                <a:spcPct val="115000"/>
              </a:lnSpc>
              <a:spcBef>
                <a:spcPts val="0"/>
              </a:spcBef>
              <a:spcAft>
                <a:spcPts val="1000"/>
              </a:spcAft>
            </a:pPr>
            <a:endParaRPr lang="en-US" sz="1800" dirty="0">
              <a:effectLst/>
              <a:latin typeface="Comic Sans MS" panose="030F0702030302020204" pitchFamily="66" charset="0"/>
              <a:ea typeface="Calibri" panose="020F0502020204030204" pitchFamily="34" charset="0"/>
              <a:cs typeface="Calibri" panose="020F0502020204030204" pitchFamily="34"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“What cone does the picture of a camel go on? Yes, it goes on the cone with el!” If the student answers incorrectly. Say, “camel has an el at the end so it would go on the el cone.” Click on the camel to move it onto the el cone.</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“What cone does the picture of a shovel go on? Yes, it goes on the cone with el!” If the student answers incorrectly. Say, “shovel has an el at the end so it would go on the el cone.” Click on the shovel to move it onto the el cone.</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“What cone does the picture of a marble go on? Yes, it goes on the cone with le!” If the student answers incorrectly. Say, “marble has a le at the end so it would go on the le cone.” Click on the marble to move it onto the le cone.</a:t>
            </a:r>
            <a:r>
              <a:rPr lang="en-US" sz="2800" dirty="0">
                <a:effectLst/>
              </a:rPr>
              <a:t> </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b="0" dirty="0">
              <a:effectLst/>
              <a:latin typeface="Comic Sans MS" panose="030F0702030302020204" pitchFamily="66"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13B794-5A4F-4F47-9EB8-2D6C2FE8DF1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6163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Times New Roman" panose="02020603050405020304" pitchFamily="18" charset="0"/>
              </a:rPr>
              <a:t>Say, “Today we are going to review commas used in dates.”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Times New Roman" panose="02020603050405020304" pitchFamily="18" charset="0"/>
              </a:rPr>
              <a:t>Click to show a comma. Say, “This is a comma and commas are used in a variety of ways. Today we will practice using them in dates.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Times New Roman" panose="02020603050405020304" pitchFamily="18" charset="0"/>
              </a:rPr>
              <a:t>Click to show a date without the comma. Say, “Commas in a date are placed between the day and the year to separate them. Where do you think the comma should be in this date? Yes, between 15, 2021. Good job! </a:t>
            </a:r>
            <a:r>
              <a:rPr lang="en-US" sz="1800" dirty="0">
                <a:effectLst/>
                <a:latin typeface="Comic Sans MS" panose="030F0702030302020204" pitchFamily="66" charset="0"/>
                <a:ea typeface="Calibri" panose="020F0502020204030204" pitchFamily="34" charset="0"/>
                <a:cs typeface="Calibri" panose="020F0502020204030204" pitchFamily="34" charset="0"/>
              </a:rPr>
              <a:t>Let’s Practice!”</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13B794-5A4F-4F47-9EB8-2D6C2FE8DF1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1077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“I am going to show you a date. Look at the date and tell me if the comma is in the correct or incorrect place. If it is incorrect, you need to tell me the correct placement of the comma. Ready?”</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first date. (October 6, 2021) Say, “Is the comma in the correct place in this date?” Wait for the student to answer. Say, “Yes, it is in the correct place. Let’s try again.” Click for it to disappear.</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date. (January 20 2021,) “Is the comma in the correct place in this date?” Wait for the student to answer. Say, “No, it is not in the correct place. Can you tell me where it belongs?” Wait for the student to answer. Click to show the comma in the correct place. Say, “Yes, that’s the correct place. Let’s try again.” Click for it to disappear.</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date. (February 17, 2021) Say, “Is the comma in the correct place in this date?” Wait for the student to answer. Say, “Yes, it is in the correct place. Let’s try again.” Click for it to disappear.</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date. (July, 4 2020) “Is the comma in the correct place in this date?” Wait for the student to answer. Say, “No, it is not in the correct place. Can you tell me where it belongs? Wait for the student to answer. Click to show the comma in the correct place. Say, “Yes, that’s the correct place.”</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Say, “You will need a whiteboard and whiteboard marker or a piece of paper and a pencil for the next activity. If you do not have it, go grab it now.”</a:t>
            </a: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4</a:t>
            </a:fld>
            <a:endParaRPr lang="en-US" dirty="0"/>
          </a:p>
        </p:txBody>
      </p:sp>
    </p:spTree>
    <p:extLst>
      <p:ext uri="{BB962C8B-B14F-4D97-AF65-F5344CB8AC3E}">
        <p14:creationId xmlns:p14="http://schemas.microsoft.com/office/powerpoint/2010/main" val="4001572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“Now we are going to practice our vocabulary words.” Click to show the vocabulary word bank. Say, “These are our vocabulary words from this week’s story. Can you read them to me?” Students will read the following vocabulary words. (consider, contain, recall, peaceful, active, schedule)</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“I am going to show you a definition and I want you to write the vocabulary word on your whiteboard and then hold it up for me to see.” Click to show the definition to keep within limits. Say, “What is the correct vocabulary word for to keep within limits.” Wait for the student to write the vocab word. If correct say, “yes, contain is correct.” If incorrect repeat the definition and have them try again. Click for the definition to disappear and contain to get a line through it.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definition quiet, tranquil. Say, “What is the correct vocabulary word for quiet, tranquil.” Wait for the student to write the vocab word. If correct say, “yes, peaceful is correct.” If incorrect repeat the definition and have them try again. Click for the definition to disappear and peaceful to get a line through it.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definition producing or involving action or movement. Say, “What is the correct vocabulary word for producing or involving action or movement.” Wait for the student to write the vocab word. If correct say, “yes, active is correct.” If incorrect repeat the definition and have them try again. Click for the definition to disappear and active to get a line through it.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definition to think about carefully. Say, “What is the correct vocabulary word for to think about carefully.” Wait for the student to write the vocab word. If correct say, “yes, consider is correct.” If incorrect repeat the definition and have them try again. Click for the definition to disappear and consider to get a line through it.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definition program or agenda. Say, “What is the correct vocabulary word for program or agenda.” Wait for the student to write the vocab word. If correct say, “yes, schedule is correct.” If incorrect repeat the definition and have them try again. Click for the definition to disappear and schedule to get a line through it.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definition to remember. Say, “What is the correct vocabulary word for to remember.” Wait for the student to write the vocab word. If correct say, “yes, recall is correct.” If incorrect repeat the definition and have them try again. Click recall to get a line through it.</a:t>
            </a: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5</a:t>
            </a:fld>
            <a:endParaRPr lang="en-US" dirty="0"/>
          </a:p>
        </p:txBody>
      </p:sp>
    </p:spTree>
    <p:extLst>
      <p:ext uri="{BB962C8B-B14F-4D97-AF65-F5344CB8AC3E}">
        <p14:creationId xmlns:p14="http://schemas.microsoft.com/office/powerpoint/2010/main" val="397881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endParaRPr lang="en-US" sz="1800">
              <a:effectLst/>
              <a:latin typeface="Comic Sans MS" panose="030F0702030302020204" pitchFamily="66" charset="0"/>
              <a:ea typeface="Calibri" panose="020F0502020204030204" pitchFamily="34" charset="0"/>
              <a:cs typeface="Calibri" panose="020F0502020204030204" pitchFamily="34" charset="0"/>
            </a:endParaRPr>
          </a:p>
          <a:p>
            <a:pPr marL="0" marR="0">
              <a:lnSpc>
                <a:spcPct val="115000"/>
              </a:lnSpc>
              <a:spcBef>
                <a:spcPts val="0"/>
              </a:spcBef>
              <a:spcAft>
                <a:spcPts val="1000"/>
              </a:spcAft>
            </a:pPr>
            <a:r>
              <a:rPr lang="en-US" sz="1800">
                <a:effectLst/>
                <a:latin typeface="Comic Sans MS" panose="030F0702030302020204" pitchFamily="66" charset="0"/>
                <a:ea typeface="Calibri" panose="020F0502020204030204" pitchFamily="34" charset="0"/>
                <a:cs typeface="Calibri" panose="020F0502020204030204" pitchFamily="34" charset="0"/>
              </a:rPr>
              <a:t>Say</a:t>
            </a:r>
            <a:r>
              <a:rPr lang="en-US" sz="1800" dirty="0">
                <a:effectLst/>
                <a:latin typeface="Comic Sans MS" panose="030F0702030302020204" pitchFamily="66" charset="0"/>
                <a:ea typeface="Calibri" panose="020F0502020204030204" pitchFamily="34" charset="0"/>
                <a:cs typeface="Calibri" panose="020F0502020204030204" pitchFamily="34" charset="0"/>
              </a:rPr>
              <a:t>, “This week you read the story July with Gram and Pop. Using the 5 finger retell strategy, can you tell me about the story.</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“Hold up your thumb, tell me the characters.” (Ian, Dad, and the grandparents)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“Hold up your pointer, tell me the setting.” (at the grandparents’ house/farm)</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“Hold up your tall finger, tell me the problem.”  (Ian doesn’t want to stay the whole month of July at his grandparents’ house)</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“Hold up your ring finger, tell me the events.” (Ian didn’t want to go out and see the horse with Pop. He decided to watch TV, but his grandparent only had a few channels. The next day Ian went outside with Pop. He fed the horses, brushed them, and cleaned out their stalls. Then Pop let Ian ride the horse. After lunch they skipped rocks across the pond and began working on a tree house.) The student does not need to name all of these events. They need to be able to tell at least 3 events from the story.</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“Hold up your little finger, tell me the ending/solution.” (Ian realized he was going to have a peaceful summer with his grandparents)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Say, “Make a heart with your fingers, have you ever gone somewhere in the summer that you didn’t want to go to? Did you end up enjoying yourself and why?” (answers will vary)</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13B794-5A4F-4F47-9EB8-2D6C2FE8DF1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1796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7</a:t>
            </a:fld>
            <a:endParaRPr lang="en-US" dirty="0"/>
          </a:p>
        </p:txBody>
      </p:sp>
    </p:spTree>
    <p:extLst>
      <p:ext uri="{BB962C8B-B14F-4D97-AF65-F5344CB8AC3E}">
        <p14:creationId xmlns:p14="http://schemas.microsoft.com/office/powerpoint/2010/main" val="4161536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36C3037-0BF7-5C43-B4C6-7CEA18ED8560}" type="datetimeFigureOut">
              <a:rPr lang="en-US" smtClean="0"/>
              <a:t>11/19/2021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384619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11/19/2021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522024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11/19/2021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3292458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36C3037-0BF7-5C43-B4C6-7CEA18ED8560}" type="datetimeFigureOut">
              <a:rPr lang="en-US" smtClean="0"/>
              <a:t>11/19/2021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275465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11/19/2021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19344271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6C3037-0BF7-5C43-B4C6-7CEA18ED8560}" type="datetimeFigureOut">
              <a:rPr lang="en-US" smtClean="0"/>
              <a:t>11/19/2021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9277233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6C3037-0BF7-5C43-B4C6-7CEA18ED8560}" type="datetimeFigureOut">
              <a:rPr lang="en-US" smtClean="0"/>
              <a:t>11/19/2021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055419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6C3037-0BF7-5C43-B4C6-7CEA18ED8560}" type="datetimeFigureOut">
              <a:rPr lang="en-US" smtClean="0"/>
              <a:t>11/19/2021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6553200" y="6356352"/>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1493166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6C3037-0BF7-5C43-B4C6-7CEA18ED8560}" type="datetimeFigureOut">
              <a:rPr lang="en-US" smtClean="0"/>
              <a:t>11/19/2021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40259039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6C3037-0BF7-5C43-B4C6-7CEA18ED8560}" type="datetimeFigureOut">
              <a:rPr lang="en-US" smtClean="0"/>
              <a:t>11/19/2021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6553200" y="6356352"/>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0431421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836C3037-0BF7-5C43-B4C6-7CEA18ED8560}" type="datetimeFigureOut">
              <a:rPr lang="en-US" smtClean="0"/>
              <a:t>11/19/2021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1026239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11/19/2021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405138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836C3037-0BF7-5C43-B4C6-7CEA18ED8560}" type="datetimeFigureOut">
              <a:rPr lang="en-US" smtClean="0"/>
              <a:t>11/19/2021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4661129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11/19/2021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188296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11/19/2021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430489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6C3037-0BF7-5C43-B4C6-7CEA18ED8560}" type="datetimeFigureOut">
              <a:rPr lang="en-US" smtClean="0"/>
              <a:t>11/19/2021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670158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6C3037-0BF7-5C43-B4C6-7CEA18ED8560}" type="datetimeFigureOut">
              <a:rPr lang="en-US" smtClean="0"/>
              <a:t>11/19/2021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142635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6C3037-0BF7-5C43-B4C6-7CEA18ED8560}" type="datetimeFigureOut">
              <a:rPr lang="en-US" smtClean="0"/>
              <a:t>11/19/2021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123600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6C3037-0BF7-5C43-B4C6-7CEA18ED8560}" type="datetimeFigureOut">
              <a:rPr lang="en-US" smtClean="0"/>
              <a:t>11/19/2021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807458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6C3037-0BF7-5C43-B4C6-7CEA18ED8560}" type="datetimeFigureOut">
              <a:rPr lang="en-US" smtClean="0"/>
              <a:t>11/19/2021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4110805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C3037-0BF7-5C43-B4C6-7CEA18ED8560}" type="datetimeFigureOut">
              <a:rPr lang="en-US" smtClean="0"/>
              <a:t>11/19/2021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786281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C3037-0BF7-5C43-B4C6-7CEA18ED8560}" type="datetimeFigureOut">
              <a:rPr lang="en-US" smtClean="0"/>
              <a:t>11/19/2021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4030092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700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5/2012</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7" name="Picture 6" descr="sign_pic.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378957" y="6126163"/>
            <a:ext cx="469245" cy="595311"/>
          </a:xfrm>
          <a:prstGeom prst="rect">
            <a:avLst/>
          </a:prstGeom>
        </p:spPr>
      </p:pic>
      <p:sp>
        <p:nvSpPr>
          <p:cNvPr id="9" name="Rectangle 8"/>
          <p:cNvSpPr/>
          <p:nvPr userDrawn="1"/>
        </p:nvSpPr>
        <p:spPr>
          <a:xfrm>
            <a:off x="6364853" y="6413698"/>
            <a:ext cx="2089494" cy="307777"/>
          </a:xfrm>
          <a:prstGeom prst="rect">
            <a:avLst/>
          </a:prstGeom>
        </p:spPr>
        <p:txBody>
          <a:bodyPr wrap="square">
            <a:spAutoFit/>
          </a:bodyPr>
          <a:lstStyle/>
          <a:p>
            <a:pPr algn="l"/>
            <a:r>
              <a:rPr lang="en-US" sz="1400" dirty="0">
                <a:solidFill>
                  <a:schemeClr val="bg1">
                    <a:lumMod val="65000"/>
                  </a:schemeClr>
                </a:solidFill>
              </a:rPr>
              <a:t>HOST: MOLLY ENOCKSON </a:t>
            </a:r>
          </a:p>
        </p:txBody>
      </p:sp>
    </p:spTree>
    <p:extLst>
      <p:ext uri="{BB962C8B-B14F-4D97-AF65-F5344CB8AC3E}">
        <p14:creationId xmlns:p14="http://schemas.microsoft.com/office/powerpoint/2010/main" val="1540261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rgbClr val="182C6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3B7ABE"/>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3B7ABE"/>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3B7ABE"/>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3B7ABE"/>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3B7ABE"/>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700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5/2012</a:t>
            </a: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pic>
        <p:nvPicPr>
          <p:cNvPr id="7" name="Picture 6" descr="sign_pic.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378957" y="6126165"/>
            <a:ext cx="469245" cy="595311"/>
          </a:xfrm>
          <a:prstGeom prst="rect">
            <a:avLst/>
          </a:prstGeom>
        </p:spPr>
      </p:pic>
      <p:sp>
        <p:nvSpPr>
          <p:cNvPr id="9" name="Rectangle 8"/>
          <p:cNvSpPr/>
          <p:nvPr userDrawn="1"/>
        </p:nvSpPr>
        <p:spPr>
          <a:xfrm>
            <a:off x="6364853" y="6413699"/>
            <a:ext cx="2089494" cy="253916"/>
          </a:xfrm>
          <a:prstGeom prst="rect">
            <a:avLst/>
          </a:prstGeom>
        </p:spPr>
        <p:txBody>
          <a:bodyPr wrap="square">
            <a:spAutoFit/>
          </a:bodyPr>
          <a:lstStyle/>
          <a:p>
            <a:pPr algn="l"/>
            <a:r>
              <a:rPr lang="en-US" sz="1050" dirty="0">
                <a:solidFill>
                  <a:schemeClr val="bg1">
                    <a:lumMod val="65000"/>
                  </a:schemeClr>
                </a:solidFill>
              </a:rPr>
              <a:t>HOST: MOLLY ENOCKSON </a:t>
            </a:r>
          </a:p>
        </p:txBody>
      </p:sp>
    </p:spTree>
    <p:extLst>
      <p:ext uri="{BB962C8B-B14F-4D97-AF65-F5344CB8AC3E}">
        <p14:creationId xmlns:p14="http://schemas.microsoft.com/office/powerpoint/2010/main" val="12586095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342900" rtl="0" eaLnBrk="1" latinLnBrk="0" hangingPunct="1">
        <a:spcBef>
          <a:spcPct val="0"/>
        </a:spcBef>
        <a:buNone/>
        <a:defRPr sz="3300" kern="1200">
          <a:solidFill>
            <a:srgbClr val="182C6F"/>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rgbClr val="3B7ABE"/>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rgbClr val="3B7ABE"/>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rgbClr val="3B7ABE"/>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rgbClr val="3B7ABE"/>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rgbClr val="3B7ABE"/>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png"/><Relationship Id="rId3" Type="http://schemas.openxmlformats.org/officeDocument/2006/relationships/notesSlide" Target="../notesSlides/notesSlide2.xml"/><Relationship Id="rId7" Type="http://schemas.openxmlformats.org/officeDocument/2006/relationships/image" Target="../media/image6.svg"/><Relationship Id="rId12" Type="http://schemas.openxmlformats.org/officeDocument/2006/relationships/image" Target="../media/image9.png"/><Relationship Id="rId17" Type="http://schemas.microsoft.com/office/2007/relationships/hdphoto" Target="../media/hdphoto3.wdp"/><Relationship Id="rId2" Type="http://schemas.openxmlformats.org/officeDocument/2006/relationships/slideLayout" Target="../slideLayouts/slideLayout17.xml"/><Relationship Id="rId16" Type="http://schemas.openxmlformats.org/officeDocument/2006/relationships/image" Target="../media/image13.png"/><Relationship Id="rId1" Type="http://schemas.openxmlformats.org/officeDocument/2006/relationships/tags" Target="../tags/tag2.xml"/><Relationship Id="rId6" Type="http://schemas.openxmlformats.org/officeDocument/2006/relationships/image" Target="../media/image5.png"/><Relationship Id="rId11" Type="http://schemas.microsoft.com/office/2007/relationships/hdphoto" Target="../media/hdphoto2.wdp"/><Relationship Id="rId5" Type="http://schemas.openxmlformats.org/officeDocument/2006/relationships/image" Target="../media/image4.png"/><Relationship Id="rId15" Type="http://schemas.openxmlformats.org/officeDocument/2006/relationships/image" Target="../media/image12.png"/><Relationship Id="rId10" Type="http://schemas.openxmlformats.org/officeDocument/2006/relationships/image" Target="../media/image8.png"/><Relationship Id="rId4" Type="http://schemas.openxmlformats.org/officeDocument/2006/relationships/image" Target="../media/image3.png"/><Relationship Id="rId9" Type="http://schemas.microsoft.com/office/2007/relationships/hdphoto" Target="../media/hdphoto1.wdp"/><Relationship Id="rId14" Type="http://schemas.openxmlformats.org/officeDocument/2006/relationships/image" Target="../media/image11.sv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13B7-8E9E-42BB-8F4D-0CCE26455008}"/>
              </a:ext>
            </a:extLst>
          </p:cNvPr>
          <p:cNvSpPr>
            <a:spLocks noGrp="1"/>
          </p:cNvSpPr>
          <p:nvPr>
            <p:ph type="ctrTitle"/>
          </p:nvPr>
        </p:nvSpPr>
        <p:spPr/>
        <p:txBody>
          <a:bodyPr>
            <a:normAutofit/>
          </a:bodyPr>
          <a:lstStyle/>
          <a:p>
            <a:r>
              <a:rPr lang="en-US" sz="6000" b="1" dirty="0">
                <a:effectLst/>
                <a:latin typeface="Comic Sans MS" panose="030F0702030302020204" pitchFamily="66" charset="0"/>
                <a:ea typeface="Calibri" panose="020F0502020204030204" pitchFamily="34" charset="0"/>
                <a:cs typeface="Calibri" panose="020F0502020204030204" pitchFamily="34" charset="0"/>
              </a:rPr>
              <a:t>Lazy Days </a:t>
            </a:r>
            <a:endParaRPr lang="en-US" sz="6000" dirty="0">
              <a:latin typeface="Comic Sans MS" panose="030F0902030302020204" pitchFamily="66" charset="0"/>
            </a:endParaRPr>
          </a:p>
        </p:txBody>
      </p:sp>
      <p:sp>
        <p:nvSpPr>
          <p:cNvPr id="4" name="Subtitle 2">
            <a:extLst>
              <a:ext uri="{FF2B5EF4-FFF2-40B4-BE49-F238E27FC236}">
                <a16:creationId xmlns:a16="http://schemas.microsoft.com/office/drawing/2014/main" id="{67E68F0C-9294-4437-854A-A402A9D71198}"/>
              </a:ext>
            </a:extLst>
          </p:cNvPr>
          <p:cNvSpPr>
            <a:spLocks noGrp="1"/>
          </p:cNvSpPr>
          <p:nvPr>
            <p:ph type="subTitle" idx="1"/>
          </p:nvPr>
        </p:nvSpPr>
        <p:spPr>
          <a:xfrm>
            <a:off x="597877" y="3429000"/>
            <a:ext cx="7948246" cy="1752600"/>
          </a:xfrm>
        </p:spPr>
        <p:txBody>
          <a:bodyPr>
            <a:normAutofit/>
          </a:bodyPr>
          <a:lstStyle/>
          <a:p>
            <a:pPr marL="0" marR="0">
              <a:lnSpc>
                <a:spcPct val="115000"/>
              </a:lnSpc>
              <a:spcBef>
                <a:spcPts val="0"/>
              </a:spcBef>
              <a:spcAft>
                <a:spcPts val="1000"/>
              </a:spcAft>
            </a:pPr>
            <a:r>
              <a:rPr lang="en-US" sz="6000" b="1" dirty="0">
                <a:effectLst/>
                <a:latin typeface="Comic Sans MS" panose="030F0702030302020204" pitchFamily="66" charset="0"/>
                <a:ea typeface="Calibri" panose="020F0502020204030204" pitchFamily="34" charset="0"/>
                <a:cs typeface="Calibri" panose="020F0502020204030204" pitchFamily="34" charset="0"/>
              </a:rPr>
              <a:t>Relaxing Review</a:t>
            </a:r>
            <a:endParaRPr lang="en-US" sz="6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28551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a:xfrm>
            <a:off x="145269" y="168173"/>
            <a:ext cx="8950569" cy="857250"/>
          </a:xfrm>
        </p:spPr>
        <p:txBody>
          <a:bodyPr>
            <a:normAutofit fontScale="90000"/>
          </a:bodyPr>
          <a:lstStyle/>
          <a:p>
            <a:pPr marL="0" marR="0">
              <a:lnSpc>
                <a:spcPct val="115000"/>
              </a:lnSpc>
              <a:spcBef>
                <a:spcPts val="0"/>
              </a:spcBef>
              <a:spcAft>
                <a:spcPts val="1000"/>
              </a:spcAft>
            </a:pPr>
            <a:br>
              <a:rPr lang="en-US" sz="3600" b="1" dirty="0">
                <a:effectLst/>
                <a:latin typeface="Comic Sans MS" panose="030F0702030302020204" pitchFamily="66" charset="0"/>
                <a:ea typeface="Calibri" panose="020F0502020204030204" pitchFamily="34" charset="0"/>
                <a:cs typeface="Calibri" panose="020F0502020204030204" pitchFamily="34" charset="0"/>
              </a:rPr>
            </a:br>
            <a:r>
              <a:rPr lang="en-US" sz="3600" b="1" dirty="0">
                <a:effectLst/>
                <a:latin typeface="Comic Sans MS" panose="030F0702030302020204" pitchFamily="66" charset="0"/>
                <a:ea typeface="Calibri" panose="020F0502020204030204" pitchFamily="34" charset="0"/>
                <a:cs typeface="Calibri" panose="020F0502020204030204" pitchFamily="34" charset="0"/>
              </a:rPr>
              <a:t>Having a Sweet le and el Review</a:t>
            </a:r>
            <a:br>
              <a:rPr lang="en-US" sz="3600" dirty="0">
                <a:effectLst/>
                <a:latin typeface="Calibri" panose="020F0502020204030204" pitchFamily="34" charset="0"/>
                <a:ea typeface="Calibri" panose="020F0502020204030204" pitchFamily="34" charset="0"/>
                <a:cs typeface="Times New Roman" panose="02020603050405020304" pitchFamily="18" charset="0"/>
              </a:rPr>
            </a:br>
            <a:br>
              <a:rPr lang="en-US" dirty="0">
                <a:latin typeface="Comic Sans MS" panose="030F0702030302020204" pitchFamily="66" charset="0"/>
              </a:rPr>
            </a:br>
            <a:endParaRPr lang="en-US" dirty="0">
              <a:latin typeface="Comic Sans MS" panose="030F0702030302020204" pitchFamily="66" charset="0"/>
            </a:endParaRPr>
          </a:p>
        </p:txBody>
      </p:sp>
      <p:pic>
        <p:nvPicPr>
          <p:cNvPr id="1026" name="Picture 2" descr="cone">
            <a:extLst>
              <a:ext uri="{FF2B5EF4-FFF2-40B4-BE49-F238E27FC236}">
                <a16:creationId xmlns:a16="http://schemas.microsoft.com/office/drawing/2014/main" id="{B84EB3A5-5725-4545-8E36-EE90C7AB7F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579101" y="4020318"/>
            <a:ext cx="2481662" cy="263994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one">
            <a:extLst>
              <a:ext uri="{FF2B5EF4-FFF2-40B4-BE49-F238E27FC236}">
                <a16:creationId xmlns:a16="http://schemas.microsoft.com/office/drawing/2014/main" id="{A76E60D2-077D-4D27-A86A-33A15AEFEE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2879050" y="4041129"/>
            <a:ext cx="2481691" cy="263994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79457303-8D05-478A-8EC9-35FC613229D1}"/>
              </a:ext>
            </a:extLst>
          </p:cNvPr>
          <p:cNvSpPr txBox="1"/>
          <p:nvPr/>
        </p:nvSpPr>
        <p:spPr>
          <a:xfrm>
            <a:off x="1581276" y="4731495"/>
            <a:ext cx="674597" cy="646331"/>
          </a:xfrm>
          <a:prstGeom prst="rect">
            <a:avLst/>
          </a:prstGeom>
          <a:noFill/>
        </p:spPr>
        <p:txBody>
          <a:bodyPr wrap="square" rtlCol="0">
            <a:spAutoFit/>
          </a:bodyPr>
          <a:lstStyle/>
          <a:p>
            <a:pPr defTabSz="685800"/>
            <a:r>
              <a:rPr lang="en-US" sz="3600" dirty="0">
                <a:solidFill>
                  <a:prstClr val="black"/>
                </a:solidFill>
                <a:latin typeface="Comic Sans MS" panose="030F0702030302020204" pitchFamily="66" charset="0"/>
              </a:rPr>
              <a:t>le</a:t>
            </a:r>
          </a:p>
        </p:txBody>
      </p:sp>
      <p:sp>
        <p:nvSpPr>
          <p:cNvPr id="44" name="TextBox 43">
            <a:extLst>
              <a:ext uri="{FF2B5EF4-FFF2-40B4-BE49-F238E27FC236}">
                <a16:creationId xmlns:a16="http://schemas.microsoft.com/office/drawing/2014/main" id="{4172F6A5-21DB-49C2-AD2F-5285139DD585}"/>
              </a:ext>
            </a:extLst>
          </p:cNvPr>
          <p:cNvSpPr txBox="1"/>
          <p:nvPr/>
        </p:nvSpPr>
        <p:spPr>
          <a:xfrm>
            <a:off x="3854498" y="4731495"/>
            <a:ext cx="739361" cy="646331"/>
          </a:xfrm>
          <a:prstGeom prst="rect">
            <a:avLst/>
          </a:prstGeom>
          <a:noFill/>
        </p:spPr>
        <p:txBody>
          <a:bodyPr wrap="square" rtlCol="0">
            <a:spAutoFit/>
          </a:bodyPr>
          <a:lstStyle/>
          <a:p>
            <a:pPr defTabSz="685800"/>
            <a:r>
              <a:rPr lang="en-US" sz="3600" dirty="0">
                <a:solidFill>
                  <a:prstClr val="black"/>
                </a:solidFill>
                <a:latin typeface="Comic Sans MS" panose="030F0702030302020204" pitchFamily="66" charset="0"/>
              </a:rPr>
              <a:t>el</a:t>
            </a:r>
          </a:p>
        </p:txBody>
      </p:sp>
      <p:grpSp>
        <p:nvGrpSpPr>
          <p:cNvPr id="41" name="apple">
            <a:extLst>
              <a:ext uri="{FF2B5EF4-FFF2-40B4-BE49-F238E27FC236}">
                <a16:creationId xmlns:a16="http://schemas.microsoft.com/office/drawing/2014/main" id="{1BBD3A00-3C3C-4D25-94B9-84535BD9520D}"/>
              </a:ext>
            </a:extLst>
          </p:cNvPr>
          <p:cNvGrpSpPr/>
          <p:nvPr/>
        </p:nvGrpSpPr>
        <p:grpSpPr>
          <a:xfrm>
            <a:off x="5224337" y="1046234"/>
            <a:ext cx="1828800" cy="1371600"/>
            <a:chOff x="5224337" y="1046234"/>
            <a:chExt cx="1828800" cy="1371600"/>
          </a:xfrm>
        </p:grpSpPr>
        <p:sp>
          <p:nvSpPr>
            <p:cNvPr id="30" name="Freeform: Shape 29">
              <a:extLst>
                <a:ext uri="{FF2B5EF4-FFF2-40B4-BE49-F238E27FC236}">
                  <a16:creationId xmlns:a16="http://schemas.microsoft.com/office/drawing/2014/main" id="{F799BA8A-C535-403F-9DB7-984C1E945CB4}"/>
                </a:ext>
              </a:extLst>
            </p:cNvPr>
            <p:cNvSpPr/>
            <p:nvPr/>
          </p:nvSpPr>
          <p:spPr>
            <a:xfrm>
              <a:off x="5224337" y="1046234"/>
              <a:ext cx="1828800" cy="1371600"/>
            </a:xfrm>
            <a:custGeom>
              <a:avLst/>
              <a:gdLst>
                <a:gd name="connsiteX0" fmla="*/ 638294 w 1276587"/>
                <a:gd name="connsiteY0" fmla="*/ 0 h 1266421"/>
                <a:gd name="connsiteX1" fmla="*/ 1176610 w 1276587"/>
                <a:gd name="connsiteY1" fmla="*/ 571500 h 1266421"/>
                <a:gd name="connsiteX2" fmla="*/ 1134307 w 1276587"/>
                <a:gd name="connsiteY2" fmla="*/ 793954 h 1266421"/>
                <a:gd name="connsiteX3" fmla="*/ 1105308 w 1276587"/>
                <a:gd name="connsiteY3" fmla="*/ 850673 h 1266421"/>
                <a:gd name="connsiteX4" fmla="*/ 1117610 w 1276587"/>
                <a:gd name="connsiteY4" fmla="*/ 851926 h 1266421"/>
                <a:gd name="connsiteX5" fmla="*/ 1276587 w 1276587"/>
                <a:gd name="connsiteY5" fmla="*/ 1048883 h 1266421"/>
                <a:gd name="connsiteX6" fmla="*/ 1077484 w 1276587"/>
                <a:gd name="connsiteY6" fmla="*/ 1249925 h 1266421"/>
                <a:gd name="connsiteX7" fmla="*/ 882426 w 1276587"/>
                <a:gd name="connsiteY7" fmla="*/ 1089400 h 1266421"/>
                <a:gd name="connsiteX8" fmla="*/ 881364 w 1276587"/>
                <a:gd name="connsiteY8" fmla="*/ 1078766 h 1266421"/>
                <a:gd name="connsiteX9" fmla="*/ 847831 w 1276587"/>
                <a:gd name="connsiteY9" fmla="*/ 1098089 h 1266421"/>
                <a:gd name="connsiteX10" fmla="*/ 816170 w 1276587"/>
                <a:gd name="connsiteY10" fmla="*/ 1108523 h 1266421"/>
                <a:gd name="connsiteX11" fmla="*/ 809058 w 1276587"/>
                <a:gd name="connsiteY11" fmla="*/ 1133558 h 1266421"/>
                <a:gd name="connsiteX12" fmla="*/ 625601 w 1276587"/>
                <a:gd name="connsiteY12" fmla="*/ 1266421 h 1266421"/>
                <a:gd name="connsiteX13" fmla="*/ 442144 w 1276587"/>
                <a:gd name="connsiteY13" fmla="*/ 1133558 h 1266421"/>
                <a:gd name="connsiteX14" fmla="*/ 432409 w 1276587"/>
                <a:gd name="connsiteY14" fmla="*/ 1099292 h 1266421"/>
                <a:gd name="connsiteX15" fmla="*/ 428757 w 1276587"/>
                <a:gd name="connsiteY15" fmla="*/ 1098089 h 1266421"/>
                <a:gd name="connsiteX16" fmla="*/ 370018 w 1276587"/>
                <a:gd name="connsiteY16" fmla="*/ 1064241 h 1266421"/>
                <a:gd name="connsiteX17" fmla="*/ 369035 w 1276587"/>
                <a:gd name="connsiteY17" fmla="*/ 1074766 h 1266421"/>
                <a:gd name="connsiteX18" fmla="*/ 186411 w 1276587"/>
                <a:gd name="connsiteY18" fmla="*/ 1235367 h 1266421"/>
                <a:gd name="connsiteX19" fmla="*/ 0 w 1276587"/>
                <a:gd name="connsiteY19" fmla="*/ 1034230 h 1266421"/>
                <a:gd name="connsiteX20" fmla="*/ 148843 w 1276587"/>
                <a:gd name="connsiteY20" fmla="*/ 837179 h 1266421"/>
                <a:gd name="connsiteX21" fmla="*/ 163563 w 1276587"/>
                <a:gd name="connsiteY21" fmla="*/ 835578 h 1266421"/>
                <a:gd name="connsiteX22" fmla="*/ 142282 w 1276587"/>
                <a:gd name="connsiteY22" fmla="*/ 793954 h 1266421"/>
                <a:gd name="connsiteX23" fmla="*/ 99978 w 1276587"/>
                <a:gd name="connsiteY23" fmla="*/ 571500 h 1266421"/>
                <a:gd name="connsiteX24" fmla="*/ 638294 w 1276587"/>
                <a:gd name="connsiteY24" fmla="*/ 0 h 1266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76587" h="1266421">
                  <a:moveTo>
                    <a:pt x="638294" y="0"/>
                  </a:moveTo>
                  <a:cubicBezTo>
                    <a:pt x="935598" y="0"/>
                    <a:pt x="1176610" y="255869"/>
                    <a:pt x="1176610" y="571500"/>
                  </a:cubicBezTo>
                  <a:cubicBezTo>
                    <a:pt x="1176610" y="650408"/>
                    <a:pt x="1161547" y="725580"/>
                    <a:pt x="1134307" y="793954"/>
                  </a:cubicBezTo>
                  <a:lnTo>
                    <a:pt x="1105308" y="850673"/>
                  </a:lnTo>
                  <a:lnTo>
                    <a:pt x="1117610" y="851926"/>
                  </a:lnTo>
                  <a:cubicBezTo>
                    <a:pt x="1208338" y="870672"/>
                    <a:pt x="1276587" y="951730"/>
                    <a:pt x="1276587" y="1048883"/>
                  </a:cubicBezTo>
                  <a:cubicBezTo>
                    <a:pt x="1276587" y="1159915"/>
                    <a:pt x="1187446" y="1249925"/>
                    <a:pt x="1077484" y="1249925"/>
                  </a:cubicBezTo>
                  <a:cubicBezTo>
                    <a:pt x="981267" y="1249925"/>
                    <a:pt x="900992" y="1181011"/>
                    <a:pt x="882426" y="1089400"/>
                  </a:cubicBezTo>
                  <a:lnTo>
                    <a:pt x="881364" y="1078766"/>
                  </a:lnTo>
                  <a:lnTo>
                    <a:pt x="847831" y="1098089"/>
                  </a:lnTo>
                  <a:lnTo>
                    <a:pt x="816170" y="1108523"/>
                  </a:lnTo>
                  <a:lnTo>
                    <a:pt x="809058" y="1133558"/>
                  </a:lnTo>
                  <a:cubicBezTo>
                    <a:pt x="778832" y="1211636"/>
                    <a:pt x="708072" y="1266421"/>
                    <a:pt x="625601" y="1266421"/>
                  </a:cubicBezTo>
                  <a:cubicBezTo>
                    <a:pt x="543130" y="1266421"/>
                    <a:pt x="472370" y="1211636"/>
                    <a:pt x="442144" y="1133558"/>
                  </a:cubicBezTo>
                  <a:lnTo>
                    <a:pt x="432409" y="1099292"/>
                  </a:lnTo>
                  <a:lnTo>
                    <a:pt x="428757" y="1098089"/>
                  </a:lnTo>
                  <a:lnTo>
                    <a:pt x="370018" y="1064241"/>
                  </a:lnTo>
                  <a:lnTo>
                    <a:pt x="369035" y="1074766"/>
                  </a:lnTo>
                  <a:cubicBezTo>
                    <a:pt x="351653" y="1166421"/>
                    <a:pt x="276494" y="1235367"/>
                    <a:pt x="186411" y="1235367"/>
                  </a:cubicBezTo>
                  <a:cubicBezTo>
                    <a:pt x="83459" y="1235367"/>
                    <a:pt x="0" y="1145315"/>
                    <a:pt x="0" y="1034230"/>
                  </a:cubicBezTo>
                  <a:cubicBezTo>
                    <a:pt x="0" y="937031"/>
                    <a:pt x="63898" y="855935"/>
                    <a:pt x="148843" y="837179"/>
                  </a:cubicBezTo>
                  <a:lnTo>
                    <a:pt x="163563" y="835578"/>
                  </a:lnTo>
                  <a:lnTo>
                    <a:pt x="142282" y="793954"/>
                  </a:lnTo>
                  <a:cubicBezTo>
                    <a:pt x="115041" y="725580"/>
                    <a:pt x="99978" y="650408"/>
                    <a:pt x="99978" y="571500"/>
                  </a:cubicBezTo>
                  <a:cubicBezTo>
                    <a:pt x="99978" y="255869"/>
                    <a:pt x="340990" y="0"/>
                    <a:pt x="638294" y="0"/>
                  </a:cubicBezTo>
                  <a:close/>
                </a:path>
              </a:pathLst>
            </a:custGeom>
            <a:solidFill>
              <a:srgbClr val="FF99CC"/>
            </a:solidFill>
          </p:spPr>
          <p:style>
            <a:lnRef idx="1">
              <a:schemeClr val="dk1"/>
            </a:lnRef>
            <a:fillRef idx="2">
              <a:schemeClr val="dk1"/>
            </a:fillRef>
            <a:effectRef idx="1">
              <a:schemeClr val="dk1"/>
            </a:effectRef>
            <a:fontRef idx="minor">
              <a:schemeClr val="dk1"/>
            </a:fontRef>
          </p:style>
          <p:txBody>
            <a:bodyPr wrap="square" rtlCol="0" anchor="ctr">
              <a:noAutofit/>
            </a:bodyPr>
            <a:lstStyle/>
            <a:p>
              <a:pPr algn="ctr" defTabSz="685800"/>
              <a:endParaRPr lang="en-US" dirty="0">
                <a:solidFill>
                  <a:prstClr val="black"/>
                </a:solidFill>
                <a:latin typeface="Comic Sans MS" panose="030F0702030302020204" pitchFamily="66" charset="0"/>
              </a:endParaRPr>
            </a:p>
          </p:txBody>
        </p:sp>
        <p:pic>
          <p:nvPicPr>
            <p:cNvPr id="4" name="Graphic 3" descr="Apple with solid fill">
              <a:extLst>
                <a:ext uri="{FF2B5EF4-FFF2-40B4-BE49-F238E27FC236}">
                  <a16:creationId xmlns:a16="http://schemas.microsoft.com/office/drawing/2014/main" id="{E4DF457B-8820-4A7B-8769-EA18645CAB4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94242" y="1202901"/>
              <a:ext cx="1095745" cy="922011"/>
            </a:xfrm>
            <a:prstGeom prst="rect">
              <a:avLst/>
            </a:prstGeom>
          </p:spPr>
        </p:pic>
      </p:grpSp>
      <p:grpSp>
        <p:nvGrpSpPr>
          <p:cNvPr id="23" name="Group 22">
            <a:extLst>
              <a:ext uri="{FF2B5EF4-FFF2-40B4-BE49-F238E27FC236}">
                <a16:creationId xmlns:a16="http://schemas.microsoft.com/office/drawing/2014/main" id="{CA0FFBDD-E7F2-4D22-AC3D-6AD3C77F84A6}"/>
              </a:ext>
            </a:extLst>
          </p:cNvPr>
          <p:cNvGrpSpPr/>
          <p:nvPr/>
        </p:nvGrpSpPr>
        <p:grpSpPr>
          <a:xfrm>
            <a:off x="892606" y="3068928"/>
            <a:ext cx="1828800" cy="1368733"/>
            <a:chOff x="892606" y="3068928"/>
            <a:chExt cx="1828800" cy="1368733"/>
          </a:xfrm>
        </p:grpSpPr>
        <p:sp>
          <p:nvSpPr>
            <p:cNvPr id="45" name="Freeform: Shape 44">
              <a:extLst>
                <a:ext uri="{FF2B5EF4-FFF2-40B4-BE49-F238E27FC236}">
                  <a16:creationId xmlns:a16="http://schemas.microsoft.com/office/drawing/2014/main" id="{037C26F6-140B-4482-8474-EBD7B209126C}"/>
                </a:ext>
              </a:extLst>
            </p:cNvPr>
            <p:cNvSpPr/>
            <p:nvPr/>
          </p:nvSpPr>
          <p:spPr>
            <a:xfrm>
              <a:off x="892606" y="3068928"/>
              <a:ext cx="1828800" cy="1368733"/>
            </a:xfrm>
            <a:custGeom>
              <a:avLst/>
              <a:gdLst>
                <a:gd name="connsiteX0" fmla="*/ 638294 w 1276587"/>
                <a:gd name="connsiteY0" fmla="*/ 0 h 1266421"/>
                <a:gd name="connsiteX1" fmla="*/ 1176610 w 1276587"/>
                <a:gd name="connsiteY1" fmla="*/ 571500 h 1266421"/>
                <a:gd name="connsiteX2" fmla="*/ 1134307 w 1276587"/>
                <a:gd name="connsiteY2" fmla="*/ 793954 h 1266421"/>
                <a:gd name="connsiteX3" fmla="*/ 1105308 w 1276587"/>
                <a:gd name="connsiteY3" fmla="*/ 850673 h 1266421"/>
                <a:gd name="connsiteX4" fmla="*/ 1117610 w 1276587"/>
                <a:gd name="connsiteY4" fmla="*/ 851926 h 1266421"/>
                <a:gd name="connsiteX5" fmla="*/ 1276587 w 1276587"/>
                <a:gd name="connsiteY5" fmla="*/ 1048883 h 1266421"/>
                <a:gd name="connsiteX6" fmla="*/ 1077484 w 1276587"/>
                <a:gd name="connsiteY6" fmla="*/ 1249925 h 1266421"/>
                <a:gd name="connsiteX7" fmla="*/ 882426 w 1276587"/>
                <a:gd name="connsiteY7" fmla="*/ 1089400 h 1266421"/>
                <a:gd name="connsiteX8" fmla="*/ 881364 w 1276587"/>
                <a:gd name="connsiteY8" fmla="*/ 1078766 h 1266421"/>
                <a:gd name="connsiteX9" fmla="*/ 847831 w 1276587"/>
                <a:gd name="connsiteY9" fmla="*/ 1098089 h 1266421"/>
                <a:gd name="connsiteX10" fmla="*/ 816170 w 1276587"/>
                <a:gd name="connsiteY10" fmla="*/ 1108523 h 1266421"/>
                <a:gd name="connsiteX11" fmla="*/ 809058 w 1276587"/>
                <a:gd name="connsiteY11" fmla="*/ 1133558 h 1266421"/>
                <a:gd name="connsiteX12" fmla="*/ 625601 w 1276587"/>
                <a:gd name="connsiteY12" fmla="*/ 1266421 h 1266421"/>
                <a:gd name="connsiteX13" fmla="*/ 442144 w 1276587"/>
                <a:gd name="connsiteY13" fmla="*/ 1133558 h 1266421"/>
                <a:gd name="connsiteX14" fmla="*/ 432409 w 1276587"/>
                <a:gd name="connsiteY14" fmla="*/ 1099292 h 1266421"/>
                <a:gd name="connsiteX15" fmla="*/ 428757 w 1276587"/>
                <a:gd name="connsiteY15" fmla="*/ 1098089 h 1266421"/>
                <a:gd name="connsiteX16" fmla="*/ 370018 w 1276587"/>
                <a:gd name="connsiteY16" fmla="*/ 1064241 h 1266421"/>
                <a:gd name="connsiteX17" fmla="*/ 369035 w 1276587"/>
                <a:gd name="connsiteY17" fmla="*/ 1074766 h 1266421"/>
                <a:gd name="connsiteX18" fmla="*/ 186411 w 1276587"/>
                <a:gd name="connsiteY18" fmla="*/ 1235367 h 1266421"/>
                <a:gd name="connsiteX19" fmla="*/ 0 w 1276587"/>
                <a:gd name="connsiteY19" fmla="*/ 1034230 h 1266421"/>
                <a:gd name="connsiteX20" fmla="*/ 148843 w 1276587"/>
                <a:gd name="connsiteY20" fmla="*/ 837179 h 1266421"/>
                <a:gd name="connsiteX21" fmla="*/ 163563 w 1276587"/>
                <a:gd name="connsiteY21" fmla="*/ 835578 h 1266421"/>
                <a:gd name="connsiteX22" fmla="*/ 142282 w 1276587"/>
                <a:gd name="connsiteY22" fmla="*/ 793954 h 1266421"/>
                <a:gd name="connsiteX23" fmla="*/ 99978 w 1276587"/>
                <a:gd name="connsiteY23" fmla="*/ 571500 h 1266421"/>
                <a:gd name="connsiteX24" fmla="*/ 638294 w 1276587"/>
                <a:gd name="connsiteY24" fmla="*/ 0 h 1266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76587" h="1266421">
                  <a:moveTo>
                    <a:pt x="638294" y="0"/>
                  </a:moveTo>
                  <a:cubicBezTo>
                    <a:pt x="935598" y="0"/>
                    <a:pt x="1176610" y="255869"/>
                    <a:pt x="1176610" y="571500"/>
                  </a:cubicBezTo>
                  <a:cubicBezTo>
                    <a:pt x="1176610" y="650408"/>
                    <a:pt x="1161547" y="725580"/>
                    <a:pt x="1134307" y="793954"/>
                  </a:cubicBezTo>
                  <a:lnTo>
                    <a:pt x="1105308" y="850673"/>
                  </a:lnTo>
                  <a:lnTo>
                    <a:pt x="1117610" y="851926"/>
                  </a:lnTo>
                  <a:cubicBezTo>
                    <a:pt x="1208338" y="870672"/>
                    <a:pt x="1276587" y="951730"/>
                    <a:pt x="1276587" y="1048883"/>
                  </a:cubicBezTo>
                  <a:cubicBezTo>
                    <a:pt x="1276587" y="1159915"/>
                    <a:pt x="1187446" y="1249925"/>
                    <a:pt x="1077484" y="1249925"/>
                  </a:cubicBezTo>
                  <a:cubicBezTo>
                    <a:pt x="981267" y="1249925"/>
                    <a:pt x="900992" y="1181011"/>
                    <a:pt x="882426" y="1089400"/>
                  </a:cubicBezTo>
                  <a:lnTo>
                    <a:pt x="881364" y="1078766"/>
                  </a:lnTo>
                  <a:lnTo>
                    <a:pt x="847831" y="1098089"/>
                  </a:lnTo>
                  <a:lnTo>
                    <a:pt x="816170" y="1108523"/>
                  </a:lnTo>
                  <a:lnTo>
                    <a:pt x="809058" y="1133558"/>
                  </a:lnTo>
                  <a:cubicBezTo>
                    <a:pt x="778832" y="1211636"/>
                    <a:pt x="708072" y="1266421"/>
                    <a:pt x="625601" y="1266421"/>
                  </a:cubicBezTo>
                  <a:cubicBezTo>
                    <a:pt x="543130" y="1266421"/>
                    <a:pt x="472370" y="1211636"/>
                    <a:pt x="442144" y="1133558"/>
                  </a:cubicBezTo>
                  <a:lnTo>
                    <a:pt x="432409" y="1099292"/>
                  </a:lnTo>
                  <a:lnTo>
                    <a:pt x="428757" y="1098089"/>
                  </a:lnTo>
                  <a:lnTo>
                    <a:pt x="370018" y="1064241"/>
                  </a:lnTo>
                  <a:lnTo>
                    <a:pt x="369035" y="1074766"/>
                  </a:lnTo>
                  <a:cubicBezTo>
                    <a:pt x="351653" y="1166421"/>
                    <a:pt x="276494" y="1235367"/>
                    <a:pt x="186411" y="1235367"/>
                  </a:cubicBezTo>
                  <a:cubicBezTo>
                    <a:pt x="83459" y="1235367"/>
                    <a:pt x="0" y="1145315"/>
                    <a:pt x="0" y="1034230"/>
                  </a:cubicBezTo>
                  <a:cubicBezTo>
                    <a:pt x="0" y="937031"/>
                    <a:pt x="63898" y="855935"/>
                    <a:pt x="148843" y="837179"/>
                  </a:cubicBezTo>
                  <a:lnTo>
                    <a:pt x="163563" y="835578"/>
                  </a:lnTo>
                  <a:lnTo>
                    <a:pt x="142282" y="793954"/>
                  </a:lnTo>
                  <a:cubicBezTo>
                    <a:pt x="115041" y="725580"/>
                    <a:pt x="99978" y="650408"/>
                    <a:pt x="99978" y="571500"/>
                  </a:cubicBezTo>
                  <a:cubicBezTo>
                    <a:pt x="99978" y="255869"/>
                    <a:pt x="340990" y="0"/>
                    <a:pt x="638294" y="0"/>
                  </a:cubicBezTo>
                  <a:close/>
                </a:path>
              </a:pathLst>
            </a:custGeom>
            <a:solidFill>
              <a:srgbClr val="FF99CC"/>
            </a:solidFill>
          </p:spPr>
          <p:style>
            <a:lnRef idx="1">
              <a:schemeClr val="dk1"/>
            </a:lnRef>
            <a:fillRef idx="2">
              <a:schemeClr val="dk1"/>
            </a:fillRef>
            <a:effectRef idx="1">
              <a:schemeClr val="dk1"/>
            </a:effectRef>
            <a:fontRef idx="minor">
              <a:schemeClr val="dk1"/>
            </a:fontRef>
          </p:style>
          <p:txBody>
            <a:bodyPr wrap="square" rtlCol="0" anchor="ctr">
              <a:noAutofit/>
            </a:bodyPr>
            <a:lstStyle/>
            <a:p>
              <a:pPr algn="ctr" defTabSz="685800"/>
              <a:endParaRPr lang="en-US" dirty="0">
                <a:solidFill>
                  <a:prstClr val="black"/>
                </a:solidFill>
                <a:latin typeface="Comic Sans MS" panose="030F0702030302020204" pitchFamily="66" charset="0"/>
              </a:endParaRPr>
            </a:p>
          </p:txBody>
        </p:sp>
        <p:pic>
          <p:nvPicPr>
            <p:cNvPr id="21" name="Graphic 20" descr="Apple with solid fill">
              <a:extLst>
                <a:ext uri="{FF2B5EF4-FFF2-40B4-BE49-F238E27FC236}">
                  <a16:creationId xmlns:a16="http://schemas.microsoft.com/office/drawing/2014/main" id="{A52EA77F-8187-4D1D-920B-6363BAD536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71358" y="3302378"/>
              <a:ext cx="884733" cy="1000502"/>
            </a:xfrm>
            <a:prstGeom prst="rect">
              <a:avLst/>
            </a:prstGeom>
          </p:spPr>
        </p:pic>
      </p:grpSp>
      <p:grpSp>
        <p:nvGrpSpPr>
          <p:cNvPr id="51" name="bagel">
            <a:extLst>
              <a:ext uri="{FF2B5EF4-FFF2-40B4-BE49-F238E27FC236}">
                <a16:creationId xmlns:a16="http://schemas.microsoft.com/office/drawing/2014/main" id="{0CDBDCCC-4B87-4031-B7B5-09E1E28F2D09}"/>
              </a:ext>
            </a:extLst>
          </p:cNvPr>
          <p:cNvGrpSpPr/>
          <p:nvPr/>
        </p:nvGrpSpPr>
        <p:grpSpPr>
          <a:xfrm>
            <a:off x="5224336" y="2723793"/>
            <a:ext cx="1828800" cy="1371600"/>
            <a:chOff x="5224336" y="2723793"/>
            <a:chExt cx="1828800" cy="1371600"/>
          </a:xfrm>
        </p:grpSpPr>
        <p:sp>
          <p:nvSpPr>
            <p:cNvPr id="32" name="Freeform: Shape 31">
              <a:extLst>
                <a:ext uri="{FF2B5EF4-FFF2-40B4-BE49-F238E27FC236}">
                  <a16:creationId xmlns:a16="http://schemas.microsoft.com/office/drawing/2014/main" id="{4C99342E-70C6-4D8A-B295-0C2E91D54ED5}"/>
                </a:ext>
              </a:extLst>
            </p:cNvPr>
            <p:cNvSpPr/>
            <p:nvPr/>
          </p:nvSpPr>
          <p:spPr>
            <a:xfrm>
              <a:off x="5224336" y="2723793"/>
              <a:ext cx="1828800" cy="1371600"/>
            </a:xfrm>
            <a:custGeom>
              <a:avLst/>
              <a:gdLst>
                <a:gd name="connsiteX0" fmla="*/ 638294 w 1276587"/>
                <a:gd name="connsiteY0" fmla="*/ 0 h 1266421"/>
                <a:gd name="connsiteX1" fmla="*/ 1176610 w 1276587"/>
                <a:gd name="connsiteY1" fmla="*/ 571500 h 1266421"/>
                <a:gd name="connsiteX2" fmla="*/ 1134307 w 1276587"/>
                <a:gd name="connsiteY2" fmla="*/ 793954 h 1266421"/>
                <a:gd name="connsiteX3" fmla="*/ 1105308 w 1276587"/>
                <a:gd name="connsiteY3" fmla="*/ 850673 h 1266421"/>
                <a:gd name="connsiteX4" fmla="*/ 1117610 w 1276587"/>
                <a:gd name="connsiteY4" fmla="*/ 851926 h 1266421"/>
                <a:gd name="connsiteX5" fmla="*/ 1276587 w 1276587"/>
                <a:gd name="connsiteY5" fmla="*/ 1048883 h 1266421"/>
                <a:gd name="connsiteX6" fmla="*/ 1077484 w 1276587"/>
                <a:gd name="connsiteY6" fmla="*/ 1249925 h 1266421"/>
                <a:gd name="connsiteX7" fmla="*/ 882426 w 1276587"/>
                <a:gd name="connsiteY7" fmla="*/ 1089400 h 1266421"/>
                <a:gd name="connsiteX8" fmla="*/ 881364 w 1276587"/>
                <a:gd name="connsiteY8" fmla="*/ 1078766 h 1266421"/>
                <a:gd name="connsiteX9" fmla="*/ 847831 w 1276587"/>
                <a:gd name="connsiteY9" fmla="*/ 1098089 h 1266421"/>
                <a:gd name="connsiteX10" fmla="*/ 816170 w 1276587"/>
                <a:gd name="connsiteY10" fmla="*/ 1108523 h 1266421"/>
                <a:gd name="connsiteX11" fmla="*/ 809058 w 1276587"/>
                <a:gd name="connsiteY11" fmla="*/ 1133558 h 1266421"/>
                <a:gd name="connsiteX12" fmla="*/ 625601 w 1276587"/>
                <a:gd name="connsiteY12" fmla="*/ 1266421 h 1266421"/>
                <a:gd name="connsiteX13" fmla="*/ 442144 w 1276587"/>
                <a:gd name="connsiteY13" fmla="*/ 1133558 h 1266421"/>
                <a:gd name="connsiteX14" fmla="*/ 432409 w 1276587"/>
                <a:gd name="connsiteY14" fmla="*/ 1099292 h 1266421"/>
                <a:gd name="connsiteX15" fmla="*/ 428757 w 1276587"/>
                <a:gd name="connsiteY15" fmla="*/ 1098089 h 1266421"/>
                <a:gd name="connsiteX16" fmla="*/ 370018 w 1276587"/>
                <a:gd name="connsiteY16" fmla="*/ 1064241 h 1266421"/>
                <a:gd name="connsiteX17" fmla="*/ 369035 w 1276587"/>
                <a:gd name="connsiteY17" fmla="*/ 1074766 h 1266421"/>
                <a:gd name="connsiteX18" fmla="*/ 186411 w 1276587"/>
                <a:gd name="connsiteY18" fmla="*/ 1235367 h 1266421"/>
                <a:gd name="connsiteX19" fmla="*/ 0 w 1276587"/>
                <a:gd name="connsiteY19" fmla="*/ 1034230 h 1266421"/>
                <a:gd name="connsiteX20" fmla="*/ 148843 w 1276587"/>
                <a:gd name="connsiteY20" fmla="*/ 837179 h 1266421"/>
                <a:gd name="connsiteX21" fmla="*/ 163563 w 1276587"/>
                <a:gd name="connsiteY21" fmla="*/ 835578 h 1266421"/>
                <a:gd name="connsiteX22" fmla="*/ 142282 w 1276587"/>
                <a:gd name="connsiteY22" fmla="*/ 793954 h 1266421"/>
                <a:gd name="connsiteX23" fmla="*/ 99978 w 1276587"/>
                <a:gd name="connsiteY23" fmla="*/ 571500 h 1266421"/>
                <a:gd name="connsiteX24" fmla="*/ 638294 w 1276587"/>
                <a:gd name="connsiteY24" fmla="*/ 0 h 1266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76587" h="1266421">
                  <a:moveTo>
                    <a:pt x="638294" y="0"/>
                  </a:moveTo>
                  <a:cubicBezTo>
                    <a:pt x="935598" y="0"/>
                    <a:pt x="1176610" y="255869"/>
                    <a:pt x="1176610" y="571500"/>
                  </a:cubicBezTo>
                  <a:cubicBezTo>
                    <a:pt x="1176610" y="650408"/>
                    <a:pt x="1161547" y="725580"/>
                    <a:pt x="1134307" y="793954"/>
                  </a:cubicBezTo>
                  <a:lnTo>
                    <a:pt x="1105308" y="850673"/>
                  </a:lnTo>
                  <a:lnTo>
                    <a:pt x="1117610" y="851926"/>
                  </a:lnTo>
                  <a:cubicBezTo>
                    <a:pt x="1208338" y="870672"/>
                    <a:pt x="1276587" y="951730"/>
                    <a:pt x="1276587" y="1048883"/>
                  </a:cubicBezTo>
                  <a:cubicBezTo>
                    <a:pt x="1276587" y="1159915"/>
                    <a:pt x="1187446" y="1249925"/>
                    <a:pt x="1077484" y="1249925"/>
                  </a:cubicBezTo>
                  <a:cubicBezTo>
                    <a:pt x="981267" y="1249925"/>
                    <a:pt x="900992" y="1181011"/>
                    <a:pt x="882426" y="1089400"/>
                  </a:cubicBezTo>
                  <a:lnTo>
                    <a:pt x="881364" y="1078766"/>
                  </a:lnTo>
                  <a:lnTo>
                    <a:pt x="847831" y="1098089"/>
                  </a:lnTo>
                  <a:lnTo>
                    <a:pt x="816170" y="1108523"/>
                  </a:lnTo>
                  <a:lnTo>
                    <a:pt x="809058" y="1133558"/>
                  </a:lnTo>
                  <a:cubicBezTo>
                    <a:pt x="778832" y="1211636"/>
                    <a:pt x="708072" y="1266421"/>
                    <a:pt x="625601" y="1266421"/>
                  </a:cubicBezTo>
                  <a:cubicBezTo>
                    <a:pt x="543130" y="1266421"/>
                    <a:pt x="472370" y="1211636"/>
                    <a:pt x="442144" y="1133558"/>
                  </a:cubicBezTo>
                  <a:lnTo>
                    <a:pt x="432409" y="1099292"/>
                  </a:lnTo>
                  <a:lnTo>
                    <a:pt x="428757" y="1098089"/>
                  </a:lnTo>
                  <a:lnTo>
                    <a:pt x="370018" y="1064241"/>
                  </a:lnTo>
                  <a:lnTo>
                    <a:pt x="369035" y="1074766"/>
                  </a:lnTo>
                  <a:cubicBezTo>
                    <a:pt x="351653" y="1166421"/>
                    <a:pt x="276494" y="1235367"/>
                    <a:pt x="186411" y="1235367"/>
                  </a:cubicBezTo>
                  <a:cubicBezTo>
                    <a:pt x="83459" y="1235367"/>
                    <a:pt x="0" y="1145315"/>
                    <a:pt x="0" y="1034230"/>
                  </a:cubicBezTo>
                  <a:cubicBezTo>
                    <a:pt x="0" y="937031"/>
                    <a:pt x="63898" y="855935"/>
                    <a:pt x="148843" y="837179"/>
                  </a:cubicBezTo>
                  <a:lnTo>
                    <a:pt x="163563" y="835578"/>
                  </a:lnTo>
                  <a:lnTo>
                    <a:pt x="142282" y="793954"/>
                  </a:lnTo>
                  <a:cubicBezTo>
                    <a:pt x="115041" y="725580"/>
                    <a:pt x="99978" y="650408"/>
                    <a:pt x="99978" y="571500"/>
                  </a:cubicBezTo>
                  <a:cubicBezTo>
                    <a:pt x="99978" y="255869"/>
                    <a:pt x="340990" y="0"/>
                    <a:pt x="638294" y="0"/>
                  </a:cubicBezTo>
                  <a:close/>
                </a:path>
              </a:pathLst>
            </a:custGeom>
            <a:solidFill>
              <a:srgbClr val="FF0000"/>
            </a:solidFill>
          </p:spPr>
          <p:style>
            <a:lnRef idx="1">
              <a:schemeClr val="dk1"/>
            </a:lnRef>
            <a:fillRef idx="2">
              <a:schemeClr val="dk1"/>
            </a:fillRef>
            <a:effectRef idx="1">
              <a:schemeClr val="dk1"/>
            </a:effectRef>
            <a:fontRef idx="minor">
              <a:schemeClr val="dk1"/>
            </a:fontRef>
          </p:style>
          <p:txBody>
            <a:bodyPr wrap="square" rtlCol="0" anchor="ctr">
              <a:noAutofit/>
            </a:bodyPr>
            <a:lstStyle/>
            <a:p>
              <a:pPr algn="ctr" defTabSz="685800"/>
              <a:endParaRPr lang="en-US" dirty="0">
                <a:solidFill>
                  <a:prstClr val="black"/>
                </a:solidFill>
                <a:latin typeface="Comic Sans MS" panose="030F0702030302020204" pitchFamily="66" charset="0"/>
              </a:endParaRPr>
            </a:p>
          </p:txBody>
        </p:sp>
        <p:pic>
          <p:nvPicPr>
            <p:cNvPr id="1028" name="Picture 4" descr="Bagel.">
              <a:extLst>
                <a:ext uri="{FF2B5EF4-FFF2-40B4-BE49-F238E27FC236}">
                  <a16:creationId xmlns:a16="http://schemas.microsoft.com/office/drawing/2014/main" id="{A9D61124-DD1C-4AB8-B069-976640060279}"/>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rcRect/>
            <a:stretch/>
          </p:blipFill>
          <p:spPr bwMode="auto">
            <a:xfrm>
              <a:off x="5719762" y="2897265"/>
              <a:ext cx="914400" cy="91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Group 39">
            <a:extLst>
              <a:ext uri="{FF2B5EF4-FFF2-40B4-BE49-F238E27FC236}">
                <a16:creationId xmlns:a16="http://schemas.microsoft.com/office/drawing/2014/main" id="{B72DB278-A282-48F0-A609-6143D2197D36}"/>
              </a:ext>
            </a:extLst>
          </p:cNvPr>
          <p:cNvGrpSpPr/>
          <p:nvPr/>
        </p:nvGrpSpPr>
        <p:grpSpPr>
          <a:xfrm>
            <a:off x="3243793" y="3220993"/>
            <a:ext cx="1828800" cy="1371600"/>
            <a:chOff x="3243793" y="3220993"/>
            <a:chExt cx="1828800" cy="1371600"/>
          </a:xfrm>
        </p:grpSpPr>
        <p:sp>
          <p:nvSpPr>
            <p:cNvPr id="47" name="Freeform: Shape 46">
              <a:extLst>
                <a:ext uri="{FF2B5EF4-FFF2-40B4-BE49-F238E27FC236}">
                  <a16:creationId xmlns:a16="http://schemas.microsoft.com/office/drawing/2014/main" id="{222D17B4-4F15-4D50-8680-E5DB5D2CC55C}"/>
                </a:ext>
              </a:extLst>
            </p:cNvPr>
            <p:cNvSpPr/>
            <p:nvPr/>
          </p:nvSpPr>
          <p:spPr>
            <a:xfrm>
              <a:off x="3243793" y="3220993"/>
              <a:ext cx="1828800" cy="1371600"/>
            </a:xfrm>
            <a:custGeom>
              <a:avLst/>
              <a:gdLst>
                <a:gd name="connsiteX0" fmla="*/ 638294 w 1276587"/>
                <a:gd name="connsiteY0" fmla="*/ 0 h 1266421"/>
                <a:gd name="connsiteX1" fmla="*/ 1176610 w 1276587"/>
                <a:gd name="connsiteY1" fmla="*/ 571500 h 1266421"/>
                <a:gd name="connsiteX2" fmla="*/ 1134307 w 1276587"/>
                <a:gd name="connsiteY2" fmla="*/ 793954 h 1266421"/>
                <a:gd name="connsiteX3" fmla="*/ 1105308 w 1276587"/>
                <a:gd name="connsiteY3" fmla="*/ 850673 h 1266421"/>
                <a:gd name="connsiteX4" fmla="*/ 1117610 w 1276587"/>
                <a:gd name="connsiteY4" fmla="*/ 851926 h 1266421"/>
                <a:gd name="connsiteX5" fmla="*/ 1276587 w 1276587"/>
                <a:gd name="connsiteY5" fmla="*/ 1048883 h 1266421"/>
                <a:gd name="connsiteX6" fmla="*/ 1077484 w 1276587"/>
                <a:gd name="connsiteY6" fmla="*/ 1249925 h 1266421"/>
                <a:gd name="connsiteX7" fmla="*/ 882426 w 1276587"/>
                <a:gd name="connsiteY7" fmla="*/ 1089400 h 1266421"/>
                <a:gd name="connsiteX8" fmla="*/ 881364 w 1276587"/>
                <a:gd name="connsiteY8" fmla="*/ 1078766 h 1266421"/>
                <a:gd name="connsiteX9" fmla="*/ 847831 w 1276587"/>
                <a:gd name="connsiteY9" fmla="*/ 1098089 h 1266421"/>
                <a:gd name="connsiteX10" fmla="*/ 816170 w 1276587"/>
                <a:gd name="connsiteY10" fmla="*/ 1108523 h 1266421"/>
                <a:gd name="connsiteX11" fmla="*/ 809058 w 1276587"/>
                <a:gd name="connsiteY11" fmla="*/ 1133558 h 1266421"/>
                <a:gd name="connsiteX12" fmla="*/ 625601 w 1276587"/>
                <a:gd name="connsiteY12" fmla="*/ 1266421 h 1266421"/>
                <a:gd name="connsiteX13" fmla="*/ 442144 w 1276587"/>
                <a:gd name="connsiteY13" fmla="*/ 1133558 h 1266421"/>
                <a:gd name="connsiteX14" fmla="*/ 432409 w 1276587"/>
                <a:gd name="connsiteY14" fmla="*/ 1099292 h 1266421"/>
                <a:gd name="connsiteX15" fmla="*/ 428757 w 1276587"/>
                <a:gd name="connsiteY15" fmla="*/ 1098089 h 1266421"/>
                <a:gd name="connsiteX16" fmla="*/ 370018 w 1276587"/>
                <a:gd name="connsiteY16" fmla="*/ 1064241 h 1266421"/>
                <a:gd name="connsiteX17" fmla="*/ 369035 w 1276587"/>
                <a:gd name="connsiteY17" fmla="*/ 1074766 h 1266421"/>
                <a:gd name="connsiteX18" fmla="*/ 186411 w 1276587"/>
                <a:gd name="connsiteY18" fmla="*/ 1235367 h 1266421"/>
                <a:gd name="connsiteX19" fmla="*/ 0 w 1276587"/>
                <a:gd name="connsiteY19" fmla="*/ 1034230 h 1266421"/>
                <a:gd name="connsiteX20" fmla="*/ 148843 w 1276587"/>
                <a:gd name="connsiteY20" fmla="*/ 837179 h 1266421"/>
                <a:gd name="connsiteX21" fmla="*/ 163563 w 1276587"/>
                <a:gd name="connsiteY21" fmla="*/ 835578 h 1266421"/>
                <a:gd name="connsiteX22" fmla="*/ 142282 w 1276587"/>
                <a:gd name="connsiteY22" fmla="*/ 793954 h 1266421"/>
                <a:gd name="connsiteX23" fmla="*/ 99978 w 1276587"/>
                <a:gd name="connsiteY23" fmla="*/ 571500 h 1266421"/>
                <a:gd name="connsiteX24" fmla="*/ 638294 w 1276587"/>
                <a:gd name="connsiteY24" fmla="*/ 0 h 1266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76587" h="1266421">
                  <a:moveTo>
                    <a:pt x="638294" y="0"/>
                  </a:moveTo>
                  <a:cubicBezTo>
                    <a:pt x="935598" y="0"/>
                    <a:pt x="1176610" y="255869"/>
                    <a:pt x="1176610" y="571500"/>
                  </a:cubicBezTo>
                  <a:cubicBezTo>
                    <a:pt x="1176610" y="650408"/>
                    <a:pt x="1161547" y="725580"/>
                    <a:pt x="1134307" y="793954"/>
                  </a:cubicBezTo>
                  <a:lnTo>
                    <a:pt x="1105308" y="850673"/>
                  </a:lnTo>
                  <a:lnTo>
                    <a:pt x="1117610" y="851926"/>
                  </a:lnTo>
                  <a:cubicBezTo>
                    <a:pt x="1208338" y="870672"/>
                    <a:pt x="1276587" y="951730"/>
                    <a:pt x="1276587" y="1048883"/>
                  </a:cubicBezTo>
                  <a:cubicBezTo>
                    <a:pt x="1276587" y="1159915"/>
                    <a:pt x="1187446" y="1249925"/>
                    <a:pt x="1077484" y="1249925"/>
                  </a:cubicBezTo>
                  <a:cubicBezTo>
                    <a:pt x="981267" y="1249925"/>
                    <a:pt x="900992" y="1181011"/>
                    <a:pt x="882426" y="1089400"/>
                  </a:cubicBezTo>
                  <a:lnTo>
                    <a:pt x="881364" y="1078766"/>
                  </a:lnTo>
                  <a:lnTo>
                    <a:pt x="847831" y="1098089"/>
                  </a:lnTo>
                  <a:lnTo>
                    <a:pt x="816170" y="1108523"/>
                  </a:lnTo>
                  <a:lnTo>
                    <a:pt x="809058" y="1133558"/>
                  </a:lnTo>
                  <a:cubicBezTo>
                    <a:pt x="778832" y="1211636"/>
                    <a:pt x="708072" y="1266421"/>
                    <a:pt x="625601" y="1266421"/>
                  </a:cubicBezTo>
                  <a:cubicBezTo>
                    <a:pt x="543130" y="1266421"/>
                    <a:pt x="472370" y="1211636"/>
                    <a:pt x="442144" y="1133558"/>
                  </a:cubicBezTo>
                  <a:lnTo>
                    <a:pt x="432409" y="1099292"/>
                  </a:lnTo>
                  <a:lnTo>
                    <a:pt x="428757" y="1098089"/>
                  </a:lnTo>
                  <a:lnTo>
                    <a:pt x="370018" y="1064241"/>
                  </a:lnTo>
                  <a:lnTo>
                    <a:pt x="369035" y="1074766"/>
                  </a:lnTo>
                  <a:cubicBezTo>
                    <a:pt x="351653" y="1166421"/>
                    <a:pt x="276494" y="1235367"/>
                    <a:pt x="186411" y="1235367"/>
                  </a:cubicBezTo>
                  <a:cubicBezTo>
                    <a:pt x="83459" y="1235367"/>
                    <a:pt x="0" y="1145315"/>
                    <a:pt x="0" y="1034230"/>
                  </a:cubicBezTo>
                  <a:cubicBezTo>
                    <a:pt x="0" y="937031"/>
                    <a:pt x="63898" y="855935"/>
                    <a:pt x="148843" y="837179"/>
                  </a:cubicBezTo>
                  <a:lnTo>
                    <a:pt x="163563" y="835578"/>
                  </a:lnTo>
                  <a:lnTo>
                    <a:pt x="142282" y="793954"/>
                  </a:lnTo>
                  <a:cubicBezTo>
                    <a:pt x="115041" y="725580"/>
                    <a:pt x="99978" y="650408"/>
                    <a:pt x="99978" y="571500"/>
                  </a:cubicBezTo>
                  <a:cubicBezTo>
                    <a:pt x="99978" y="255869"/>
                    <a:pt x="340990" y="0"/>
                    <a:pt x="638294" y="0"/>
                  </a:cubicBezTo>
                  <a:close/>
                </a:path>
              </a:pathLst>
            </a:custGeom>
            <a:solidFill>
              <a:srgbClr val="FF0000"/>
            </a:solidFill>
          </p:spPr>
          <p:style>
            <a:lnRef idx="1">
              <a:schemeClr val="dk1"/>
            </a:lnRef>
            <a:fillRef idx="2">
              <a:schemeClr val="dk1"/>
            </a:fillRef>
            <a:effectRef idx="1">
              <a:schemeClr val="dk1"/>
            </a:effectRef>
            <a:fontRef idx="minor">
              <a:schemeClr val="dk1"/>
            </a:fontRef>
          </p:style>
          <p:txBody>
            <a:bodyPr wrap="square" rtlCol="0" anchor="ctr">
              <a:noAutofit/>
            </a:bodyPr>
            <a:lstStyle/>
            <a:p>
              <a:pPr algn="ctr" defTabSz="685800"/>
              <a:endParaRPr lang="en-US" dirty="0">
                <a:solidFill>
                  <a:prstClr val="black"/>
                </a:solidFill>
                <a:latin typeface="Comic Sans MS" panose="030F0702030302020204" pitchFamily="66" charset="0"/>
              </a:endParaRPr>
            </a:p>
          </p:txBody>
        </p:sp>
        <p:pic>
          <p:nvPicPr>
            <p:cNvPr id="24" name="Picture 4" descr="Bagel.">
              <a:extLst>
                <a:ext uri="{FF2B5EF4-FFF2-40B4-BE49-F238E27FC236}">
                  <a16:creationId xmlns:a16="http://schemas.microsoft.com/office/drawing/2014/main" id="{88D8C5FD-2F9B-439F-984D-DA741A89A5C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rcRect/>
            <a:stretch/>
          </p:blipFill>
          <p:spPr bwMode="auto">
            <a:xfrm>
              <a:off x="3716688" y="3488407"/>
              <a:ext cx="914400" cy="91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3" name="waffle">
            <a:extLst>
              <a:ext uri="{FF2B5EF4-FFF2-40B4-BE49-F238E27FC236}">
                <a16:creationId xmlns:a16="http://schemas.microsoft.com/office/drawing/2014/main" id="{8C1C53F8-05C3-4570-B927-0C16E7C4B3A7}"/>
              </a:ext>
            </a:extLst>
          </p:cNvPr>
          <p:cNvGrpSpPr/>
          <p:nvPr/>
        </p:nvGrpSpPr>
        <p:grpSpPr>
          <a:xfrm>
            <a:off x="5103986" y="4420385"/>
            <a:ext cx="1828801" cy="1371600"/>
            <a:chOff x="5103986" y="4420385"/>
            <a:chExt cx="1828801" cy="1371600"/>
          </a:xfrm>
        </p:grpSpPr>
        <p:sp>
          <p:nvSpPr>
            <p:cNvPr id="34" name="Freeform: Shape 33">
              <a:extLst>
                <a:ext uri="{FF2B5EF4-FFF2-40B4-BE49-F238E27FC236}">
                  <a16:creationId xmlns:a16="http://schemas.microsoft.com/office/drawing/2014/main" id="{BE0DAD99-7653-42BC-AC9A-D7C1B101A728}"/>
                </a:ext>
              </a:extLst>
            </p:cNvPr>
            <p:cNvSpPr/>
            <p:nvPr/>
          </p:nvSpPr>
          <p:spPr>
            <a:xfrm>
              <a:off x="5103986" y="4420385"/>
              <a:ext cx="1828801" cy="1371600"/>
            </a:xfrm>
            <a:custGeom>
              <a:avLst/>
              <a:gdLst>
                <a:gd name="connsiteX0" fmla="*/ 638294 w 1276587"/>
                <a:gd name="connsiteY0" fmla="*/ 0 h 1266421"/>
                <a:gd name="connsiteX1" fmla="*/ 1176610 w 1276587"/>
                <a:gd name="connsiteY1" fmla="*/ 571500 h 1266421"/>
                <a:gd name="connsiteX2" fmla="*/ 1134307 w 1276587"/>
                <a:gd name="connsiteY2" fmla="*/ 793954 h 1266421"/>
                <a:gd name="connsiteX3" fmla="*/ 1105308 w 1276587"/>
                <a:gd name="connsiteY3" fmla="*/ 850673 h 1266421"/>
                <a:gd name="connsiteX4" fmla="*/ 1117610 w 1276587"/>
                <a:gd name="connsiteY4" fmla="*/ 851926 h 1266421"/>
                <a:gd name="connsiteX5" fmla="*/ 1276587 w 1276587"/>
                <a:gd name="connsiteY5" fmla="*/ 1048883 h 1266421"/>
                <a:gd name="connsiteX6" fmla="*/ 1077484 w 1276587"/>
                <a:gd name="connsiteY6" fmla="*/ 1249925 h 1266421"/>
                <a:gd name="connsiteX7" fmla="*/ 882426 w 1276587"/>
                <a:gd name="connsiteY7" fmla="*/ 1089400 h 1266421"/>
                <a:gd name="connsiteX8" fmla="*/ 881364 w 1276587"/>
                <a:gd name="connsiteY8" fmla="*/ 1078766 h 1266421"/>
                <a:gd name="connsiteX9" fmla="*/ 847831 w 1276587"/>
                <a:gd name="connsiteY9" fmla="*/ 1098089 h 1266421"/>
                <a:gd name="connsiteX10" fmla="*/ 816170 w 1276587"/>
                <a:gd name="connsiteY10" fmla="*/ 1108523 h 1266421"/>
                <a:gd name="connsiteX11" fmla="*/ 809058 w 1276587"/>
                <a:gd name="connsiteY11" fmla="*/ 1133558 h 1266421"/>
                <a:gd name="connsiteX12" fmla="*/ 625601 w 1276587"/>
                <a:gd name="connsiteY12" fmla="*/ 1266421 h 1266421"/>
                <a:gd name="connsiteX13" fmla="*/ 442144 w 1276587"/>
                <a:gd name="connsiteY13" fmla="*/ 1133558 h 1266421"/>
                <a:gd name="connsiteX14" fmla="*/ 432409 w 1276587"/>
                <a:gd name="connsiteY14" fmla="*/ 1099292 h 1266421"/>
                <a:gd name="connsiteX15" fmla="*/ 428757 w 1276587"/>
                <a:gd name="connsiteY15" fmla="*/ 1098089 h 1266421"/>
                <a:gd name="connsiteX16" fmla="*/ 370018 w 1276587"/>
                <a:gd name="connsiteY16" fmla="*/ 1064241 h 1266421"/>
                <a:gd name="connsiteX17" fmla="*/ 369035 w 1276587"/>
                <a:gd name="connsiteY17" fmla="*/ 1074766 h 1266421"/>
                <a:gd name="connsiteX18" fmla="*/ 186411 w 1276587"/>
                <a:gd name="connsiteY18" fmla="*/ 1235367 h 1266421"/>
                <a:gd name="connsiteX19" fmla="*/ 0 w 1276587"/>
                <a:gd name="connsiteY19" fmla="*/ 1034230 h 1266421"/>
                <a:gd name="connsiteX20" fmla="*/ 148843 w 1276587"/>
                <a:gd name="connsiteY20" fmla="*/ 837179 h 1266421"/>
                <a:gd name="connsiteX21" fmla="*/ 163563 w 1276587"/>
                <a:gd name="connsiteY21" fmla="*/ 835578 h 1266421"/>
                <a:gd name="connsiteX22" fmla="*/ 142282 w 1276587"/>
                <a:gd name="connsiteY22" fmla="*/ 793954 h 1266421"/>
                <a:gd name="connsiteX23" fmla="*/ 99978 w 1276587"/>
                <a:gd name="connsiteY23" fmla="*/ 571500 h 1266421"/>
                <a:gd name="connsiteX24" fmla="*/ 638294 w 1276587"/>
                <a:gd name="connsiteY24" fmla="*/ 0 h 1266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76587" h="1266421">
                  <a:moveTo>
                    <a:pt x="638294" y="0"/>
                  </a:moveTo>
                  <a:cubicBezTo>
                    <a:pt x="935598" y="0"/>
                    <a:pt x="1176610" y="255869"/>
                    <a:pt x="1176610" y="571500"/>
                  </a:cubicBezTo>
                  <a:cubicBezTo>
                    <a:pt x="1176610" y="650408"/>
                    <a:pt x="1161547" y="725580"/>
                    <a:pt x="1134307" y="793954"/>
                  </a:cubicBezTo>
                  <a:lnTo>
                    <a:pt x="1105308" y="850673"/>
                  </a:lnTo>
                  <a:lnTo>
                    <a:pt x="1117610" y="851926"/>
                  </a:lnTo>
                  <a:cubicBezTo>
                    <a:pt x="1208338" y="870672"/>
                    <a:pt x="1276587" y="951730"/>
                    <a:pt x="1276587" y="1048883"/>
                  </a:cubicBezTo>
                  <a:cubicBezTo>
                    <a:pt x="1276587" y="1159915"/>
                    <a:pt x="1187446" y="1249925"/>
                    <a:pt x="1077484" y="1249925"/>
                  </a:cubicBezTo>
                  <a:cubicBezTo>
                    <a:pt x="981267" y="1249925"/>
                    <a:pt x="900992" y="1181011"/>
                    <a:pt x="882426" y="1089400"/>
                  </a:cubicBezTo>
                  <a:lnTo>
                    <a:pt x="881364" y="1078766"/>
                  </a:lnTo>
                  <a:lnTo>
                    <a:pt x="847831" y="1098089"/>
                  </a:lnTo>
                  <a:lnTo>
                    <a:pt x="816170" y="1108523"/>
                  </a:lnTo>
                  <a:lnTo>
                    <a:pt x="809058" y="1133558"/>
                  </a:lnTo>
                  <a:cubicBezTo>
                    <a:pt x="778832" y="1211636"/>
                    <a:pt x="708072" y="1266421"/>
                    <a:pt x="625601" y="1266421"/>
                  </a:cubicBezTo>
                  <a:cubicBezTo>
                    <a:pt x="543130" y="1266421"/>
                    <a:pt x="472370" y="1211636"/>
                    <a:pt x="442144" y="1133558"/>
                  </a:cubicBezTo>
                  <a:lnTo>
                    <a:pt x="432409" y="1099292"/>
                  </a:lnTo>
                  <a:lnTo>
                    <a:pt x="428757" y="1098089"/>
                  </a:lnTo>
                  <a:lnTo>
                    <a:pt x="370018" y="1064241"/>
                  </a:lnTo>
                  <a:lnTo>
                    <a:pt x="369035" y="1074766"/>
                  </a:lnTo>
                  <a:cubicBezTo>
                    <a:pt x="351653" y="1166421"/>
                    <a:pt x="276494" y="1235367"/>
                    <a:pt x="186411" y="1235367"/>
                  </a:cubicBezTo>
                  <a:cubicBezTo>
                    <a:pt x="83459" y="1235367"/>
                    <a:pt x="0" y="1145315"/>
                    <a:pt x="0" y="1034230"/>
                  </a:cubicBezTo>
                  <a:cubicBezTo>
                    <a:pt x="0" y="937031"/>
                    <a:pt x="63898" y="855935"/>
                    <a:pt x="148843" y="837179"/>
                  </a:cubicBezTo>
                  <a:lnTo>
                    <a:pt x="163563" y="835578"/>
                  </a:lnTo>
                  <a:lnTo>
                    <a:pt x="142282" y="793954"/>
                  </a:lnTo>
                  <a:cubicBezTo>
                    <a:pt x="115041" y="725580"/>
                    <a:pt x="99978" y="650408"/>
                    <a:pt x="99978" y="571500"/>
                  </a:cubicBezTo>
                  <a:cubicBezTo>
                    <a:pt x="99978" y="255869"/>
                    <a:pt x="340990" y="0"/>
                    <a:pt x="638294" y="0"/>
                  </a:cubicBezTo>
                  <a:close/>
                </a:path>
              </a:pathLst>
            </a:custGeom>
            <a:solidFill>
              <a:srgbClr val="92D050"/>
            </a:solidFill>
          </p:spPr>
          <p:style>
            <a:lnRef idx="1">
              <a:schemeClr val="dk1"/>
            </a:lnRef>
            <a:fillRef idx="2">
              <a:schemeClr val="dk1"/>
            </a:fillRef>
            <a:effectRef idx="1">
              <a:schemeClr val="dk1"/>
            </a:effectRef>
            <a:fontRef idx="minor">
              <a:schemeClr val="dk1"/>
            </a:fontRef>
          </p:style>
          <p:txBody>
            <a:bodyPr wrap="square" rtlCol="0" anchor="ctr">
              <a:noAutofit/>
            </a:bodyPr>
            <a:lstStyle/>
            <a:p>
              <a:pPr algn="ctr" defTabSz="685800"/>
              <a:endParaRPr lang="en-US" dirty="0">
                <a:solidFill>
                  <a:prstClr val="black"/>
                </a:solidFill>
                <a:latin typeface="Comic Sans MS" panose="030F0702030302020204" pitchFamily="66" charset="0"/>
              </a:endParaRPr>
            </a:p>
          </p:txBody>
        </p:sp>
        <p:pic>
          <p:nvPicPr>
            <p:cNvPr id="25" name="Picture 24" descr="Waffle with syrup.">
              <a:extLst>
                <a:ext uri="{FF2B5EF4-FFF2-40B4-BE49-F238E27FC236}">
                  <a16:creationId xmlns:a16="http://schemas.microsoft.com/office/drawing/2014/main" id="{06850953-3EF7-4148-B4D1-DE6B4A8553D5}"/>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4645" b="96175" l="6452" r="98065">
                          <a14:foregroundMark x1="46452" y1="8197" x2="46452" y2="8197"/>
                          <a14:foregroundMark x1="36774" y1="4645" x2="36774" y2="4645"/>
                          <a14:foregroundMark x1="55161" y1="92350" x2="55161" y2="92350"/>
                          <a14:foregroundMark x1="51935" y1="96721" x2="51935" y2="96721"/>
                          <a14:foregroundMark x1="96129" y1="55738" x2="96129" y2="55738"/>
                          <a14:foregroundMark x1="6774" y1="56557" x2="6774" y2="56557"/>
                          <a14:foregroundMark x1="98065" y1="30328" x2="98065" y2="30328"/>
                        </a14:backgroundRemoval>
                      </a14:imgEffect>
                    </a14:imgLayer>
                  </a14:imgProps>
                </a:ext>
              </a:extLst>
            </a:blip>
            <a:srcRect/>
            <a:stretch/>
          </p:blipFill>
          <p:spPr bwMode="auto">
            <a:xfrm>
              <a:off x="5683439" y="4674439"/>
              <a:ext cx="738422" cy="8718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11AE395F-9ED6-4AE7-BAC9-E0008DADDFB7}"/>
              </a:ext>
            </a:extLst>
          </p:cNvPr>
          <p:cNvGrpSpPr/>
          <p:nvPr/>
        </p:nvGrpSpPr>
        <p:grpSpPr>
          <a:xfrm>
            <a:off x="889973" y="2019941"/>
            <a:ext cx="1828800" cy="1371600"/>
            <a:chOff x="889973" y="2019941"/>
            <a:chExt cx="1828800" cy="1371600"/>
          </a:xfrm>
        </p:grpSpPr>
        <p:sp>
          <p:nvSpPr>
            <p:cNvPr id="49" name="Freeform: Shape 48">
              <a:extLst>
                <a:ext uri="{FF2B5EF4-FFF2-40B4-BE49-F238E27FC236}">
                  <a16:creationId xmlns:a16="http://schemas.microsoft.com/office/drawing/2014/main" id="{B86191DF-5209-4E54-8DF2-631434D4FBEF}"/>
                </a:ext>
              </a:extLst>
            </p:cNvPr>
            <p:cNvSpPr/>
            <p:nvPr/>
          </p:nvSpPr>
          <p:spPr>
            <a:xfrm>
              <a:off x="889973" y="2019941"/>
              <a:ext cx="1828800" cy="1371600"/>
            </a:xfrm>
            <a:custGeom>
              <a:avLst/>
              <a:gdLst>
                <a:gd name="connsiteX0" fmla="*/ 638294 w 1276587"/>
                <a:gd name="connsiteY0" fmla="*/ 0 h 1266421"/>
                <a:gd name="connsiteX1" fmla="*/ 1176610 w 1276587"/>
                <a:gd name="connsiteY1" fmla="*/ 571500 h 1266421"/>
                <a:gd name="connsiteX2" fmla="*/ 1134307 w 1276587"/>
                <a:gd name="connsiteY2" fmla="*/ 793954 h 1266421"/>
                <a:gd name="connsiteX3" fmla="*/ 1105308 w 1276587"/>
                <a:gd name="connsiteY3" fmla="*/ 850673 h 1266421"/>
                <a:gd name="connsiteX4" fmla="*/ 1117610 w 1276587"/>
                <a:gd name="connsiteY4" fmla="*/ 851926 h 1266421"/>
                <a:gd name="connsiteX5" fmla="*/ 1276587 w 1276587"/>
                <a:gd name="connsiteY5" fmla="*/ 1048883 h 1266421"/>
                <a:gd name="connsiteX6" fmla="*/ 1077484 w 1276587"/>
                <a:gd name="connsiteY6" fmla="*/ 1249925 h 1266421"/>
                <a:gd name="connsiteX7" fmla="*/ 882426 w 1276587"/>
                <a:gd name="connsiteY7" fmla="*/ 1089400 h 1266421"/>
                <a:gd name="connsiteX8" fmla="*/ 881364 w 1276587"/>
                <a:gd name="connsiteY8" fmla="*/ 1078766 h 1266421"/>
                <a:gd name="connsiteX9" fmla="*/ 847831 w 1276587"/>
                <a:gd name="connsiteY9" fmla="*/ 1098089 h 1266421"/>
                <a:gd name="connsiteX10" fmla="*/ 816170 w 1276587"/>
                <a:gd name="connsiteY10" fmla="*/ 1108523 h 1266421"/>
                <a:gd name="connsiteX11" fmla="*/ 809058 w 1276587"/>
                <a:gd name="connsiteY11" fmla="*/ 1133558 h 1266421"/>
                <a:gd name="connsiteX12" fmla="*/ 625601 w 1276587"/>
                <a:gd name="connsiteY12" fmla="*/ 1266421 h 1266421"/>
                <a:gd name="connsiteX13" fmla="*/ 442144 w 1276587"/>
                <a:gd name="connsiteY13" fmla="*/ 1133558 h 1266421"/>
                <a:gd name="connsiteX14" fmla="*/ 432409 w 1276587"/>
                <a:gd name="connsiteY14" fmla="*/ 1099292 h 1266421"/>
                <a:gd name="connsiteX15" fmla="*/ 428757 w 1276587"/>
                <a:gd name="connsiteY15" fmla="*/ 1098089 h 1266421"/>
                <a:gd name="connsiteX16" fmla="*/ 370018 w 1276587"/>
                <a:gd name="connsiteY16" fmla="*/ 1064241 h 1266421"/>
                <a:gd name="connsiteX17" fmla="*/ 369035 w 1276587"/>
                <a:gd name="connsiteY17" fmla="*/ 1074766 h 1266421"/>
                <a:gd name="connsiteX18" fmla="*/ 186411 w 1276587"/>
                <a:gd name="connsiteY18" fmla="*/ 1235367 h 1266421"/>
                <a:gd name="connsiteX19" fmla="*/ 0 w 1276587"/>
                <a:gd name="connsiteY19" fmla="*/ 1034230 h 1266421"/>
                <a:gd name="connsiteX20" fmla="*/ 148843 w 1276587"/>
                <a:gd name="connsiteY20" fmla="*/ 837179 h 1266421"/>
                <a:gd name="connsiteX21" fmla="*/ 163563 w 1276587"/>
                <a:gd name="connsiteY21" fmla="*/ 835578 h 1266421"/>
                <a:gd name="connsiteX22" fmla="*/ 142282 w 1276587"/>
                <a:gd name="connsiteY22" fmla="*/ 793954 h 1266421"/>
                <a:gd name="connsiteX23" fmla="*/ 99978 w 1276587"/>
                <a:gd name="connsiteY23" fmla="*/ 571500 h 1266421"/>
                <a:gd name="connsiteX24" fmla="*/ 638294 w 1276587"/>
                <a:gd name="connsiteY24" fmla="*/ 0 h 1266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76587" h="1266421">
                  <a:moveTo>
                    <a:pt x="638294" y="0"/>
                  </a:moveTo>
                  <a:cubicBezTo>
                    <a:pt x="935598" y="0"/>
                    <a:pt x="1176610" y="255869"/>
                    <a:pt x="1176610" y="571500"/>
                  </a:cubicBezTo>
                  <a:cubicBezTo>
                    <a:pt x="1176610" y="650408"/>
                    <a:pt x="1161547" y="725580"/>
                    <a:pt x="1134307" y="793954"/>
                  </a:cubicBezTo>
                  <a:lnTo>
                    <a:pt x="1105308" y="850673"/>
                  </a:lnTo>
                  <a:lnTo>
                    <a:pt x="1117610" y="851926"/>
                  </a:lnTo>
                  <a:cubicBezTo>
                    <a:pt x="1208338" y="870672"/>
                    <a:pt x="1276587" y="951730"/>
                    <a:pt x="1276587" y="1048883"/>
                  </a:cubicBezTo>
                  <a:cubicBezTo>
                    <a:pt x="1276587" y="1159915"/>
                    <a:pt x="1187446" y="1249925"/>
                    <a:pt x="1077484" y="1249925"/>
                  </a:cubicBezTo>
                  <a:cubicBezTo>
                    <a:pt x="981267" y="1249925"/>
                    <a:pt x="900992" y="1181011"/>
                    <a:pt x="882426" y="1089400"/>
                  </a:cubicBezTo>
                  <a:lnTo>
                    <a:pt x="881364" y="1078766"/>
                  </a:lnTo>
                  <a:lnTo>
                    <a:pt x="847831" y="1098089"/>
                  </a:lnTo>
                  <a:lnTo>
                    <a:pt x="816170" y="1108523"/>
                  </a:lnTo>
                  <a:lnTo>
                    <a:pt x="809058" y="1133558"/>
                  </a:lnTo>
                  <a:cubicBezTo>
                    <a:pt x="778832" y="1211636"/>
                    <a:pt x="708072" y="1266421"/>
                    <a:pt x="625601" y="1266421"/>
                  </a:cubicBezTo>
                  <a:cubicBezTo>
                    <a:pt x="543130" y="1266421"/>
                    <a:pt x="472370" y="1211636"/>
                    <a:pt x="442144" y="1133558"/>
                  </a:cubicBezTo>
                  <a:lnTo>
                    <a:pt x="432409" y="1099292"/>
                  </a:lnTo>
                  <a:lnTo>
                    <a:pt x="428757" y="1098089"/>
                  </a:lnTo>
                  <a:lnTo>
                    <a:pt x="370018" y="1064241"/>
                  </a:lnTo>
                  <a:lnTo>
                    <a:pt x="369035" y="1074766"/>
                  </a:lnTo>
                  <a:cubicBezTo>
                    <a:pt x="351653" y="1166421"/>
                    <a:pt x="276494" y="1235367"/>
                    <a:pt x="186411" y="1235367"/>
                  </a:cubicBezTo>
                  <a:cubicBezTo>
                    <a:pt x="83459" y="1235367"/>
                    <a:pt x="0" y="1145315"/>
                    <a:pt x="0" y="1034230"/>
                  </a:cubicBezTo>
                  <a:cubicBezTo>
                    <a:pt x="0" y="937031"/>
                    <a:pt x="63898" y="855935"/>
                    <a:pt x="148843" y="837179"/>
                  </a:cubicBezTo>
                  <a:lnTo>
                    <a:pt x="163563" y="835578"/>
                  </a:lnTo>
                  <a:lnTo>
                    <a:pt x="142282" y="793954"/>
                  </a:lnTo>
                  <a:cubicBezTo>
                    <a:pt x="115041" y="725580"/>
                    <a:pt x="99978" y="650408"/>
                    <a:pt x="99978" y="571500"/>
                  </a:cubicBezTo>
                  <a:cubicBezTo>
                    <a:pt x="99978" y="255869"/>
                    <a:pt x="340990" y="0"/>
                    <a:pt x="638294" y="0"/>
                  </a:cubicBezTo>
                  <a:close/>
                </a:path>
              </a:pathLst>
            </a:custGeom>
            <a:solidFill>
              <a:srgbClr val="92D050"/>
            </a:solidFill>
          </p:spPr>
          <p:style>
            <a:lnRef idx="1">
              <a:schemeClr val="dk1"/>
            </a:lnRef>
            <a:fillRef idx="2">
              <a:schemeClr val="dk1"/>
            </a:fillRef>
            <a:effectRef idx="1">
              <a:schemeClr val="dk1"/>
            </a:effectRef>
            <a:fontRef idx="minor">
              <a:schemeClr val="dk1"/>
            </a:fontRef>
          </p:style>
          <p:txBody>
            <a:bodyPr wrap="square" rtlCol="0" anchor="ctr">
              <a:noAutofit/>
            </a:bodyPr>
            <a:lstStyle/>
            <a:p>
              <a:pPr algn="ctr" defTabSz="685800"/>
              <a:endParaRPr lang="en-US" dirty="0">
                <a:solidFill>
                  <a:prstClr val="black"/>
                </a:solidFill>
                <a:latin typeface="Comic Sans MS" panose="030F0702030302020204" pitchFamily="66" charset="0"/>
              </a:endParaRPr>
            </a:p>
          </p:txBody>
        </p:sp>
        <p:pic>
          <p:nvPicPr>
            <p:cNvPr id="26" name="Picture 25" descr="Waffle with syrup.">
              <a:extLst>
                <a:ext uri="{FF2B5EF4-FFF2-40B4-BE49-F238E27FC236}">
                  <a16:creationId xmlns:a16="http://schemas.microsoft.com/office/drawing/2014/main" id="{7BF2AACB-4A44-44C0-9731-BC9E442F60C7}"/>
                </a:ext>
              </a:extLst>
            </p:cNvPr>
            <p:cNvPicPr>
              <a:picLocks noChangeAspect="1" noChangeArrowheads="1"/>
            </p:cNvPicPr>
            <p:nvPr/>
          </p:nvPicPr>
          <p:blipFill>
            <a:blip r:embed="rId12">
              <a:extLst>
                <a:ext uri="{BEBA8EAE-BF5A-486C-A8C5-ECC9F3942E4B}">
                  <a14:imgProps xmlns:a14="http://schemas.microsoft.com/office/drawing/2010/main">
                    <a14:imgLayer r:embed="rId11">
                      <a14:imgEffect>
                        <a14:backgroundRemoval t="2186" b="96175" l="2581" r="97097">
                          <a14:foregroundMark x1="36774" y1="2459" x2="36774" y2="2459"/>
                          <a14:foregroundMark x1="94194" y1="30328" x2="94194" y2="30328"/>
                          <a14:foregroundMark x1="97419" y1="53552" x2="97419" y2="53552"/>
                          <a14:foregroundMark x1="53226" y1="90984" x2="53226" y2="90984"/>
                          <a14:foregroundMark x1="51290" y1="96448" x2="51290" y2="96448"/>
                          <a14:foregroundMark x1="7097" y1="60109" x2="7097" y2="60109"/>
                          <a14:foregroundMark x1="2581" y1="57377" x2="2581" y2="57377"/>
                        </a14:backgroundRemoval>
                      </a14:imgEffect>
                    </a14:imgLayer>
                  </a14:imgProps>
                </a:ext>
              </a:extLst>
            </a:blip>
            <a:srcRect/>
            <a:stretch/>
          </p:blipFill>
          <p:spPr bwMode="auto">
            <a:xfrm>
              <a:off x="1451318" y="2277736"/>
              <a:ext cx="722362" cy="8528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2" name="camel">
            <a:extLst>
              <a:ext uri="{FF2B5EF4-FFF2-40B4-BE49-F238E27FC236}">
                <a16:creationId xmlns:a16="http://schemas.microsoft.com/office/drawing/2014/main" id="{C8F3B2F3-BC0D-4767-ADC7-92211AEEAAE2}"/>
              </a:ext>
            </a:extLst>
          </p:cNvPr>
          <p:cNvGrpSpPr/>
          <p:nvPr/>
        </p:nvGrpSpPr>
        <p:grpSpPr>
          <a:xfrm>
            <a:off x="7149511" y="4437662"/>
            <a:ext cx="1828800" cy="1371600"/>
            <a:chOff x="7149511" y="4437662"/>
            <a:chExt cx="1828800" cy="1371600"/>
          </a:xfrm>
        </p:grpSpPr>
        <p:sp>
          <p:nvSpPr>
            <p:cNvPr id="33" name="Freeform: Shape 32">
              <a:extLst>
                <a:ext uri="{FF2B5EF4-FFF2-40B4-BE49-F238E27FC236}">
                  <a16:creationId xmlns:a16="http://schemas.microsoft.com/office/drawing/2014/main" id="{6C086537-A668-4794-986B-6138976BB7A4}"/>
                </a:ext>
              </a:extLst>
            </p:cNvPr>
            <p:cNvSpPr/>
            <p:nvPr/>
          </p:nvSpPr>
          <p:spPr>
            <a:xfrm>
              <a:off x="7149511" y="4437662"/>
              <a:ext cx="1828800" cy="1371600"/>
            </a:xfrm>
            <a:custGeom>
              <a:avLst/>
              <a:gdLst>
                <a:gd name="connsiteX0" fmla="*/ 638294 w 1276587"/>
                <a:gd name="connsiteY0" fmla="*/ 0 h 1266421"/>
                <a:gd name="connsiteX1" fmla="*/ 1176610 w 1276587"/>
                <a:gd name="connsiteY1" fmla="*/ 571500 h 1266421"/>
                <a:gd name="connsiteX2" fmla="*/ 1134307 w 1276587"/>
                <a:gd name="connsiteY2" fmla="*/ 793954 h 1266421"/>
                <a:gd name="connsiteX3" fmla="*/ 1105308 w 1276587"/>
                <a:gd name="connsiteY3" fmla="*/ 850673 h 1266421"/>
                <a:gd name="connsiteX4" fmla="*/ 1117610 w 1276587"/>
                <a:gd name="connsiteY4" fmla="*/ 851926 h 1266421"/>
                <a:gd name="connsiteX5" fmla="*/ 1276587 w 1276587"/>
                <a:gd name="connsiteY5" fmla="*/ 1048883 h 1266421"/>
                <a:gd name="connsiteX6" fmla="*/ 1077484 w 1276587"/>
                <a:gd name="connsiteY6" fmla="*/ 1249925 h 1266421"/>
                <a:gd name="connsiteX7" fmla="*/ 882426 w 1276587"/>
                <a:gd name="connsiteY7" fmla="*/ 1089400 h 1266421"/>
                <a:gd name="connsiteX8" fmla="*/ 881364 w 1276587"/>
                <a:gd name="connsiteY8" fmla="*/ 1078766 h 1266421"/>
                <a:gd name="connsiteX9" fmla="*/ 847831 w 1276587"/>
                <a:gd name="connsiteY9" fmla="*/ 1098089 h 1266421"/>
                <a:gd name="connsiteX10" fmla="*/ 816170 w 1276587"/>
                <a:gd name="connsiteY10" fmla="*/ 1108523 h 1266421"/>
                <a:gd name="connsiteX11" fmla="*/ 809058 w 1276587"/>
                <a:gd name="connsiteY11" fmla="*/ 1133558 h 1266421"/>
                <a:gd name="connsiteX12" fmla="*/ 625601 w 1276587"/>
                <a:gd name="connsiteY12" fmla="*/ 1266421 h 1266421"/>
                <a:gd name="connsiteX13" fmla="*/ 442144 w 1276587"/>
                <a:gd name="connsiteY13" fmla="*/ 1133558 h 1266421"/>
                <a:gd name="connsiteX14" fmla="*/ 432409 w 1276587"/>
                <a:gd name="connsiteY14" fmla="*/ 1099292 h 1266421"/>
                <a:gd name="connsiteX15" fmla="*/ 428757 w 1276587"/>
                <a:gd name="connsiteY15" fmla="*/ 1098089 h 1266421"/>
                <a:gd name="connsiteX16" fmla="*/ 370018 w 1276587"/>
                <a:gd name="connsiteY16" fmla="*/ 1064241 h 1266421"/>
                <a:gd name="connsiteX17" fmla="*/ 369035 w 1276587"/>
                <a:gd name="connsiteY17" fmla="*/ 1074766 h 1266421"/>
                <a:gd name="connsiteX18" fmla="*/ 186411 w 1276587"/>
                <a:gd name="connsiteY18" fmla="*/ 1235367 h 1266421"/>
                <a:gd name="connsiteX19" fmla="*/ 0 w 1276587"/>
                <a:gd name="connsiteY19" fmla="*/ 1034230 h 1266421"/>
                <a:gd name="connsiteX20" fmla="*/ 148843 w 1276587"/>
                <a:gd name="connsiteY20" fmla="*/ 837179 h 1266421"/>
                <a:gd name="connsiteX21" fmla="*/ 163563 w 1276587"/>
                <a:gd name="connsiteY21" fmla="*/ 835578 h 1266421"/>
                <a:gd name="connsiteX22" fmla="*/ 142282 w 1276587"/>
                <a:gd name="connsiteY22" fmla="*/ 793954 h 1266421"/>
                <a:gd name="connsiteX23" fmla="*/ 99978 w 1276587"/>
                <a:gd name="connsiteY23" fmla="*/ 571500 h 1266421"/>
                <a:gd name="connsiteX24" fmla="*/ 638294 w 1276587"/>
                <a:gd name="connsiteY24" fmla="*/ 0 h 1266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76587" h="1266421">
                  <a:moveTo>
                    <a:pt x="638294" y="0"/>
                  </a:moveTo>
                  <a:cubicBezTo>
                    <a:pt x="935598" y="0"/>
                    <a:pt x="1176610" y="255869"/>
                    <a:pt x="1176610" y="571500"/>
                  </a:cubicBezTo>
                  <a:cubicBezTo>
                    <a:pt x="1176610" y="650408"/>
                    <a:pt x="1161547" y="725580"/>
                    <a:pt x="1134307" y="793954"/>
                  </a:cubicBezTo>
                  <a:lnTo>
                    <a:pt x="1105308" y="850673"/>
                  </a:lnTo>
                  <a:lnTo>
                    <a:pt x="1117610" y="851926"/>
                  </a:lnTo>
                  <a:cubicBezTo>
                    <a:pt x="1208338" y="870672"/>
                    <a:pt x="1276587" y="951730"/>
                    <a:pt x="1276587" y="1048883"/>
                  </a:cubicBezTo>
                  <a:cubicBezTo>
                    <a:pt x="1276587" y="1159915"/>
                    <a:pt x="1187446" y="1249925"/>
                    <a:pt x="1077484" y="1249925"/>
                  </a:cubicBezTo>
                  <a:cubicBezTo>
                    <a:pt x="981267" y="1249925"/>
                    <a:pt x="900992" y="1181011"/>
                    <a:pt x="882426" y="1089400"/>
                  </a:cubicBezTo>
                  <a:lnTo>
                    <a:pt x="881364" y="1078766"/>
                  </a:lnTo>
                  <a:lnTo>
                    <a:pt x="847831" y="1098089"/>
                  </a:lnTo>
                  <a:lnTo>
                    <a:pt x="816170" y="1108523"/>
                  </a:lnTo>
                  <a:lnTo>
                    <a:pt x="809058" y="1133558"/>
                  </a:lnTo>
                  <a:cubicBezTo>
                    <a:pt x="778832" y="1211636"/>
                    <a:pt x="708072" y="1266421"/>
                    <a:pt x="625601" y="1266421"/>
                  </a:cubicBezTo>
                  <a:cubicBezTo>
                    <a:pt x="543130" y="1266421"/>
                    <a:pt x="472370" y="1211636"/>
                    <a:pt x="442144" y="1133558"/>
                  </a:cubicBezTo>
                  <a:lnTo>
                    <a:pt x="432409" y="1099292"/>
                  </a:lnTo>
                  <a:lnTo>
                    <a:pt x="428757" y="1098089"/>
                  </a:lnTo>
                  <a:lnTo>
                    <a:pt x="370018" y="1064241"/>
                  </a:lnTo>
                  <a:lnTo>
                    <a:pt x="369035" y="1074766"/>
                  </a:lnTo>
                  <a:cubicBezTo>
                    <a:pt x="351653" y="1166421"/>
                    <a:pt x="276494" y="1235367"/>
                    <a:pt x="186411" y="1235367"/>
                  </a:cubicBezTo>
                  <a:cubicBezTo>
                    <a:pt x="83459" y="1235367"/>
                    <a:pt x="0" y="1145315"/>
                    <a:pt x="0" y="1034230"/>
                  </a:cubicBezTo>
                  <a:cubicBezTo>
                    <a:pt x="0" y="937031"/>
                    <a:pt x="63898" y="855935"/>
                    <a:pt x="148843" y="837179"/>
                  </a:cubicBezTo>
                  <a:lnTo>
                    <a:pt x="163563" y="835578"/>
                  </a:lnTo>
                  <a:lnTo>
                    <a:pt x="142282" y="793954"/>
                  </a:lnTo>
                  <a:cubicBezTo>
                    <a:pt x="115041" y="725580"/>
                    <a:pt x="99978" y="650408"/>
                    <a:pt x="99978" y="571500"/>
                  </a:cubicBezTo>
                  <a:cubicBezTo>
                    <a:pt x="99978" y="255869"/>
                    <a:pt x="340990" y="0"/>
                    <a:pt x="638294" y="0"/>
                  </a:cubicBezTo>
                  <a:close/>
                </a:path>
              </a:pathLst>
            </a:custGeom>
            <a:solidFill>
              <a:srgbClr val="FFFF00"/>
            </a:solidFill>
          </p:spPr>
          <p:style>
            <a:lnRef idx="1">
              <a:schemeClr val="dk1"/>
            </a:lnRef>
            <a:fillRef idx="2">
              <a:schemeClr val="dk1"/>
            </a:fillRef>
            <a:effectRef idx="1">
              <a:schemeClr val="dk1"/>
            </a:effectRef>
            <a:fontRef idx="minor">
              <a:schemeClr val="dk1"/>
            </a:fontRef>
          </p:style>
          <p:txBody>
            <a:bodyPr wrap="square" rtlCol="0" anchor="ctr">
              <a:noAutofit/>
            </a:bodyPr>
            <a:lstStyle/>
            <a:p>
              <a:pPr algn="ctr" defTabSz="685800"/>
              <a:endParaRPr lang="en-US" dirty="0">
                <a:solidFill>
                  <a:prstClr val="black"/>
                </a:solidFill>
                <a:latin typeface="Comic Sans MS" panose="030F0702030302020204" pitchFamily="66" charset="0"/>
              </a:endParaRPr>
            </a:p>
          </p:txBody>
        </p:sp>
        <p:pic>
          <p:nvPicPr>
            <p:cNvPr id="7" name="Graphic 6" descr="Camel with solid fill">
              <a:extLst>
                <a:ext uri="{FF2B5EF4-FFF2-40B4-BE49-F238E27FC236}">
                  <a16:creationId xmlns:a16="http://schemas.microsoft.com/office/drawing/2014/main" id="{E871EAA0-D6FB-43EA-824A-9B5F88E5B14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585394" y="4670138"/>
              <a:ext cx="1088802" cy="943892"/>
            </a:xfrm>
            <a:prstGeom prst="rect">
              <a:avLst/>
            </a:prstGeom>
          </p:spPr>
        </p:pic>
      </p:grpSp>
      <p:grpSp>
        <p:nvGrpSpPr>
          <p:cNvPr id="39" name="Group 38">
            <a:extLst>
              <a:ext uri="{FF2B5EF4-FFF2-40B4-BE49-F238E27FC236}">
                <a16:creationId xmlns:a16="http://schemas.microsoft.com/office/drawing/2014/main" id="{C90574D1-E98E-40C4-9134-24E4F67AB981}"/>
              </a:ext>
            </a:extLst>
          </p:cNvPr>
          <p:cNvGrpSpPr/>
          <p:nvPr/>
        </p:nvGrpSpPr>
        <p:grpSpPr>
          <a:xfrm>
            <a:off x="3275182" y="2160066"/>
            <a:ext cx="1828800" cy="1371600"/>
            <a:chOff x="3275182" y="2160066"/>
            <a:chExt cx="1828800" cy="1371600"/>
          </a:xfrm>
        </p:grpSpPr>
        <p:sp>
          <p:nvSpPr>
            <p:cNvPr id="50" name="Freeform: Shape 49">
              <a:extLst>
                <a:ext uri="{FF2B5EF4-FFF2-40B4-BE49-F238E27FC236}">
                  <a16:creationId xmlns:a16="http://schemas.microsoft.com/office/drawing/2014/main" id="{9DFD7CB6-5541-4EB8-A17F-E0E0A05B2498}"/>
                </a:ext>
              </a:extLst>
            </p:cNvPr>
            <p:cNvSpPr/>
            <p:nvPr/>
          </p:nvSpPr>
          <p:spPr>
            <a:xfrm>
              <a:off x="3275182" y="2160066"/>
              <a:ext cx="1828800" cy="1371600"/>
            </a:xfrm>
            <a:custGeom>
              <a:avLst/>
              <a:gdLst>
                <a:gd name="connsiteX0" fmla="*/ 638294 w 1276587"/>
                <a:gd name="connsiteY0" fmla="*/ 0 h 1266421"/>
                <a:gd name="connsiteX1" fmla="*/ 1176610 w 1276587"/>
                <a:gd name="connsiteY1" fmla="*/ 571500 h 1266421"/>
                <a:gd name="connsiteX2" fmla="*/ 1134307 w 1276587"/>
                <a:gd name="connsiteY2" fmla="*/ 793954 h 1266421"/>
                <a:gd name="connsiteX3" fmla="*/ 1105308 w 1276587"/>
                <a:gd name="connsiteY3" fmla="*/ 850673 h 1266421"/>
                <a:gd name="connsiteX4" fmla="*/ 1117610 w 1276587"/>
                <a:gd name="connsiteY4" fmla="*/ 851926 h 1266421"/>
                <a:gd name="connsiteX5" fmla="*/ 1276587 w 1276587"/>
                <a:gd name="connsiteY5" fmla="*/ 1048883 h 1266421"/>
                <a:gd name="connsiteX6" fmla="*/ 1077484 w 1276587"/>
                <a:gd name="connsiteY6" fmla="*/ 1249925 h 1266421"/>
                <a:gd name="connsiteX7" fmla="*/ 882426 w 1276587"/>
                <a:gd name="connsiteY7" fmla="*/ 1089400 h 1266421"/>
                <a:gd name="connsiteX8" fmla="*/ 881364 w 1276587"/>
                <a:gd name="connsiteY8" fmla="*/ 1078766 h 1266421"/>
                <a:gd name="connsiteX9" fmla="*/ 847831 w 1276587"/>
                <a:gd name="connsiteY9" fmla="*/ 1098089 h 1266421"/>
                <a:gd name="connsiteX10" fmla="*/ 816170 w 1276587"/>
                <a:gd name="connsiteY10" fmla="*/ 1108523 h 1266421"/>
                <a:gd name="connsiteX11" fmla="*/ 809058 w 1276587"/>
                <a:gd name="connsiteY11" fmla="*/ 1133558 h 1266421"/>
                <a:gd name="connsiteX12" fmla="*/ 625601 w 1276587"/>
                <a:gd name="connsiteY12" fmla="*/ 1266421 h 1266421"/>
                <a:gd name="connsiteX13" fmla="*/ 442144 w 1276587"/>
                <a:gd name="connsiteY13" fmla="*/ 1133558 h 1266421"/>
                <a:gd name="connsiteX14" fmla="*/ 432409 w 1276587"/>
                <a:gd name="connsiteY14" fmla="*/ 1099292 h 1266421"/>
                <a:gd name="connsiteX15" fmla="*/ 428757 w 1276587"/>
                <a:gd name="connsiteY15" fmla="*/ 1098089 h 1266421"/>
                <a:gd name="connsiteX16" fmla="*/ 370018 w 1276587"/>
                <a:gd name="connsiteY16" fmla="*/ 1064241 h 1266421"/>
                <a:gd name="connsiteX17" fmla="*/ 369035 w 1276587"/>
                <a:gd name="connsiteY17" fmla="*/ 1074766 h 1266421"/>
                <a:gd name="connsiteX18" fmla="*/ 186411 w 1276587"/>
                <a:gd name="connsiteY18" fmla="*/ 1235367 h 1266421"/>
                <a:gd name="connsiteX19" fmla="*/ 0 w 1276587"/>
                <a:gd name="connsiteY19" fmla="*/ 1034230 h 1266421"/>
                <a:gd name="connsiteX20" fmla="*/ 148843 w 1276587"/>
                <a:gd name="connsiteY20" fmla="*/ 837179 h 1266421"/>
                <a:gd name="connsiteX21" fmla="*/ 163563 w 1276587"/>
                <a:gd name="connsiteY21" fmla="*/ 835578 h 1266421"/>
                <a:gd name="connsiteX22" fmla="*/ 142282 w 1276587"/>
                <a:gd name="connsiteY22" fmla="*/ 793954 h 1266421"/>
                <a:gd name="connsiteX23" fmla="*/ 99978 w 1276587"/>
                <a:gd name="connsiteY23" fmla="*/ 571500 h 1266421"/>
                <a:gd name="connsiteX24" fmla="*/ 638294 w 1276587"/>
                <a:gd name="connsiteY24" fmla="*/ 0 h 1266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76587" h="1266421">
                  <a:moveTo>
                    <a:pt x="638294" y="0"/>
                  </a:moveTo>
                  <a:cubicBezTo>
                    <a:pt x="935598" y="0"/>
                    <a:pt x="1176610" y="255869"/>
                    <a:pt x="1176610" y="571500"/>
                  </a:cubicBezTo>
                  <a:cubicBezTo>
                    <a:pt x="1176610" y="650408"/>
                    <a:pt x="1161547" y="725580"/>
                    <a:pt x="1134307" y="793954"/>
                  </a:cubicBezTo>
                  <a:lnTo>
                    <a:pt x="1105308" y="850673"/>
                  </a:lnTo>
                  <a:lnTo>
                    <a:pt x="1117610" y="851926"/>
                  </a:lnTo>
                  <a:cubicBezTo>
                    <a:pt x="1208338" y="870672"/>
                    <a:pt x="1276587" y="951730"/>
                    <a:pt x="1276587" y="1048883"/>
                  </a:cubicBezTo>
                  <a:cubicBezTo>
                    <a:pt x="1276587" y="1159915"/>
                    <a:pt x="1187446" y="1249925"/>
                    <a:pt x="1077484" y="1249925"/>
                  </a:cubicBezTo>
                  <a:cubicBezTo>
                    <a:pt x="981267" y="1249925"/>
                    <a:pt x="900992" y="1181011"/>
                    <a:pt x="882426" y="1089400"/>
                  </a:cubicBezTo>
                  <a:lnTo>
                    <a:pt x="881364" y="1078766"/>
                  </a:lnTo>
                  <a:lnTo>
                    <a:pt x="847831" y="1098089"/>
                  </a:lnTo>
                  <a:lnTo>
                    <a:pt x="816170" y="1108523"/>
                  </a:lnTo>
                  <a:lnTo>
                    <a:pt x="809058" y="1133558"/>
                  </a:lnTo>
                  <a:cubicBezTo>
                    <a:pt x="778832" y="1211636"/>
                    <a:pt x="708072" y="1266421"/>
                    <a:pt x="625601" y="1266421"/>
                  </a:cubicBezTo>
                  <a:cubicBezTo>
                    <a:pt x="543130" y="1266421"/>
                    <a:pt x="472370" y="1211636"/>
                    <a:pt x="442144" y="1133558"/>
                  </a:cubicBezTo>
                  <a:lnTo>
                    <a:pt x="432409" y="1099292"/>
                  </a:lnTo>
                  <a:lnTo>
                    <a:pt x="428757" y="1098089"/>
                  </a:lnTo>
                  <a:lnTo>
                    <a:pt x="370018" y="1064241"/>
                  </a:lnTo>
                  <a:lnTo>
                    <a:pt x="369035" y="1074766"/>
                  </a:lnTo>
                  <a:cubicBezTo>
                    <a:pt x="351653" y="1166421"/>
                    <a:pt x="276494" y="1235367"/>
                    <a:pt x="186411" y="1235367"/>
                  </a:cubicBezTo>
                  <a:cubicBezTo>
                    <a:pt x="83459" y="1235367"/>
                    <a:pt x="0" y="1145315"/>
                    <a:pt x="0" y="1034230"/>
                  </a:cubicBezTo>
                  <a:cubicBezTo>
                    <a:pt x="0" y="937031"/>
                    <a:pt x="63898" y="855935"/>
                    <a:pt x="148843" y="837179"/>
                  </a:cubicBezTo>
                  <a:lnTo>
                    <a:pt x="163563" y="835578"/>
                  </a:lnTo>
                  <a:lnTo>
                    <a:pt x="142282" y="793954"/>
                  </a:lnTo>
                  <a:cubicBezTo>
                    <a:pt x="115041" y="725580"/>
                    <a:pt x="99978" y="650408"/>
                    <a:pt x="99978" y="571500"/>
                  </a:cubicBezTo>
                  <a:cubicBezTo>
                    <a:pt x="99978" y="255869"/>
                    <a:pt x="340990" y="0"/>
                    <a:pt x="638294" y="0"/>
                  </a:cubicBezTo>
                  <a:close/>
                </a:path>
              </a:pathLst>
            </a:custGeom>
            <a:solidFill>
              <a:srgbClr val="FFFF00"/>
            </a:solidFill>
          </p:spPr>
          <p:style>
            <a:lnRef idx="1">
              <a:schemeClr val="dk1"/>
            </a:lnRef>
            <a:fillRef idx="2">
              <a:schemeClr val="dk1"/>
            </a:fillRef>
            <a:effectRef idx="1">
              <a:schemeClr val="dk1"/>
            </a:effectRef>
            <a:fontRef idx="minor">
              <a:schemeClr val="dk1"/>
            </a:fontRef>
          </p:style>
          <p:txBody>
            <a:bodyPr wrap="square" rtlCol="0" anchor="ctr">
              <a:noAutofit/>
            </a:bodyPr>
            <a:lstStyle/>
            <a:p>
              <a:pPr algn="ctr" defTabSz="685800"/>
              <a:endParaRPr lang="en-US" dirty="0">
                <a:solidFill>
                  <a:prstClr val="black"/>
                </a:solidFill>
                <a:latin typeface="Comic Sans MS" panose="030F0702030302020204" pitchFamily="66" charset="0"/>
              </a:endParaRPr>
            </a:p>
          </p:txBody>
        </p:sp>
        <p:pic>
          <p:nvPicPr>
            <p:cNvPr id="29" name="Graphic 28" descr="Camel with solid fill">
              <a:extLst>
                <a:ext uri="{FF2B5EF4-FFF2-40B4-BE49-F238E27FC236}">
                  <a16:creationId xmlns:a16="http://schemas.microsoft.com/office/drawing/2014/main" id="{15CED1A9-46E0-4FF5-A5D6-4292BA19292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881506" y="2483934"/>
              <a:ext cx="893053" cy="889283"/>
            </a:xfrm>
            <a:prstGeom prst="rect">
              <a:avLst/>
            </a:prstGeom>
          </p:spPr>
        </p:pic>
      </p:grpSp>
      <p:grpSp>
        <p:nvGrpSpPr>
          <p:cNvPr id="43" name="shovel">
            <a:extLst>
              <a:ext uri="{FF2B5EF4-FFF2-40B4-BE49-F238E27FC236}">
                <a16:creationId xmlns:a16="http://schemas.microsoft.com/office/drawing/2014/main" id="{FC087825-1C1C-4C89-832C-E00F9FA9A454}"/>
              </a:ext>
            </a:extLst>
          </p:cNvPr>
          <p:cNvGrpSpPr/>
          <p:nvPr/>
        </p:nvGrpSpPr>
        <p:grpSpPr>
          <a:xfrm>
            <a:off x="7204879" y="2743199"/>
            <a:ext cx="1828800" cy="1371600"/>
            <a:chOff x="7204879" y="2743199"/>
            <a:chExt cx="1828800" cy="1371600"/>
          </a:xfrm>
        </p:grpSpPr>
        <p:sp>
          <p:nvSpPr>
            <p:cNvPr id="31" name="Freeform: Shape 30">
              <a:extLst>
                <a:ext uri="{FF2B5EF4-FFF2-40B4-BE49-F238E27FC236}">
                  <a16:creationId xmlns:a16="http://schemas.microsoft.com/office/drawing/2014/main" id="{1E9C287E-83CF-4E56-9AD7-DFC42C03DBBF}"/>
                </a:ext>
              </a:extLst>
            </p:cNvPr>
            <p:cNvSpPr/>
            <p:nvPr/>
          </p:nvSpPr>
          <p:spPr>
            <a:xfrm>
              <a:off x="7204879" y="2743199"/>
              <a:ext cx="1828800" cy="1371600"/>
            </a:xfrm>
            <a:custGeom>
              <a:avLst/>
              <a:gdLst>
                <a:gd name="connsiteX0" fmla="*/ 638294 w 1276587"/>
                <a:gd name="connsiteY0" fmla="*/ 0 h 1266421"/>
                <a:gd name="connsiteX1" fmla="*/ 1176610 w 1276587"/>
                <a:gd name="connsiteY1" fmla="*/ 571500 h 1266421"/>
                <a:gd name="connsiteX2" fmla="*/ 1134307 w 1276587"/>
                <a:gd name="connsiteY2" fmla="*/ 793954 h 1266421"/>
                <a:gd name="connsiteX3" fmla="*/ 1105308 w 1276587"/>
                <a:gd name="connsiteY3" fmla="*/ 850673 h 1266421"/>
                <a:gd name="connsiteX4" fmla="*/ 1117610 w 1276587"/>
                <a:gd name="connsiteY4" fmla="*/ 851926 h 1266421"/>
                <a:gd name="connsiteX5" fmla="*/ 1276587 w 1276587"/>
                <a:gd name="connsiteY5" fmla="*/ 1048883 h 1266421"/>
                <a:gd name="connsiteX6" fmla="*/ 1077484 w 1276587"/>
                <a:gd name="connsiteY6" fmla="*/ 1249925 h 1266421"/>
                <a:gd name="connsiteX7" fmla="*/ 882426 w 1276587"/>
                <a:gd name="connsiteY7" fmla="*/ 1089400 h 1266421"/>
                <a:gd name="connsiteX8" fmla="*/ 881364 w 1276587"/>
                <a:gd name="connsiteY8" fmla="*/ 1078766 h 1266421"/>
                <a:gd name="connsiteX9" fmla="*/ 847831 w 1276587"/>
                <a:gd name="connsiteY9" fmla="*/ 1098089 h 1266421"/>
                <a:gd name="connsiteX10" fmla="*/ 816170 w 1276587"/>
                <a:gd name="connsiteY10" fmla="*/ 1108523 h 1266421"/>
                <a:gd name="connsiteX11" fmla="*/ 809058 w 1276587"/>
                <a:gd name="connsiteY11" fmla="*/ 1133558 h 1266421"/>
                <a:gd name="connsiteX12" fmla="*/ 625601 w 1276587"/>
                <a:gd name="connsiteY12" fmla="*/ 1266421 h 1266421"/>
                <a:gd name="connsiteX13" fmla="*/ 442144 w 1276587"/>
                <a:gd name="connsiteY13" fmla="*/ 1133558 h 1266421"/>
                <a:gd name="connsiteX14" fmla="*/ 432409 w 1276587"/>
                <a:gd name="connsiteY14" fmla="*/ 1099292 h 1266421"/>
                <a:gd name="connsiteX15" fmla="*/ 428757 w 1276587"/>
                <a:gd name="connsiteY15" fmla="*/ 1098089 h 1266421"/>
                <a:gd name="connsiteX16" fmla="*/ 370018 w 1276587"/>
                <a:gd name="connsiteY16" fmla="*/ 1064241 h 1266421"/>
                <a:gd name="connsiteX17" fmla="*/ 369035 w 1276587"/>
                <a:gd name="connsiteY17" fmla="*/ 1074766 h 1266421"/>
                <a:gd name="connsiteX18" fmla="*/ 186411 w 1276587"/>
                <a:gd name="connsiteY18" fmla="*/ 1235367 h 1266421"/>
                <a:gd name="connsiteX19" fmla="*/ 0 w 1276587"/>
                <a:gd name="connsiteY19" fmla="*/ 1034230 h 1266421"/>
                <a:gd name="connsiteX20" fmla="*/ 148843 w 1276587"/>
                <a:gd name="connsiteY20" fmla="*/ 837179 h 1266421"/>
                <a:gd name="connsiteX21" fmla="*/ 163563 w 1276587"/>
                <a:gd name="connsiteY21" fmla="*/ 835578 h 1266421"/>
                <a:gd name="connsiteX22" fmla="*/ 142282 w 1276587"/>
                <a:gd name="connsiteY22" fmla="*/ 793954 h 1266421"/>
                <a:gd name="connsiteX23" fmla="*/ 99978 w 1276587"/>
                <a:gd name="connsiteY23" fmla="*/ 571500 h 1266421"/>
                <a:gd name="connsiteX24" fmla="*/ 638294 w 1276587"/>
                <a:gd name="connsiteY24" fmla="*/ 0 h 1266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76587" h="1266421">
                  <a:moveTo>
                    <a:pt x="638294" y="0"/>
                  </a:moveTo>
                  <a:cubicBezTo>
                    <a:pt x="935598" y="0"/>
                    <a:pt x="1176610" y="255869"/>
                    <a:pt x="1176610" y="571500"/>
                  </a:cubicBezTo>
                  <a:cubicBezTo>
                    <a:pt x="1176610" y="650408"/>
                    <a:pt x="1161547" y="725580"/>
                    <a:pt x="1134307" y="793954"/>
                  </a:cubicBezTo>
                  <a:lnTo>
                    <a:pt x="1105308" y="850673"/>
                  </a:lnTo>
                  <a:lnTo>
                    <a:pt x="1117610" y="851926"/>
                  </a:lnTo>
                  <a:cubicBezTo>
                    <a:pt x="1208338" y="870672"/>
                    <a:pt x="1276587" y="951730"/>
                    <a:pt x="1276587" y="1048883"/>
                  </a:cubicBezTo>
                  <a:cubicBezTo>
                    <a:pt x="1276587" y="1159915"/>
                    <a:pt x="1187446" y="1249925"/>
                    <a:pt x="1077484" y="1249925"/>
                  </a:cubicBezTo>
                  <a:cubicBezTo>
                    <a:pt x="981267" y="1249925"/>
                    <a:pt x="900992" y="1181011"/>
                    <a:pt x="882426" y="1089400"/>
                  </a:cubicBezTo>
                  <a:lnTo>
                    <a:pt x="881364" y="1078766"/>
                  </a:lnTo>
                  <a:lnTo>
                    <a:pt x="847831" y="1098089"/>
                  </a:lnTo>
                  <a:lnTo>
                    <a:pt x="816170" y="1108523"/>
                  </a:lnTo>
                  <a:lnTo>
                    <a:pt x="809058" y="1133558"/>
                  </a:lnTo>
                  <a:cubicBezTo>
                    <a:pt x="778832" y="1211636"/>
                    <a:pt x="708072" y="1266421"/>
                    <a:pt x="625601" y="1266421"/>
                  </a:cubicBezTo>
                  <a:cubicBezTo>
                    <a:pt x="543130" y="1266421"/>
                    <a:pt x="472370" y="1211636"/>
                    <a:pt x="442144" y="1133558"/>
                  </a:cubicBezTo>
                  <a:lnTo>
                    <a:pt x="432409" y="1099292"/>
                  </a:lnTo>
                  <a:lnTo>
                    <a:pt x="428757" y="1098089"/>
                  </a:lnTo>
                  <a:lnTo>
                    <a:pt x="370018" y="1064241"/>
                  </a:lnTo>
                  <a:lnTo>
                    <a:pt x="369035" y="1074766"/>
                  </a:lnTo>
                  <a:cubicBezTo>
                    <a:pt x="351653" y="1166421"/>
                    <a:pt x="276494" y="1235367"/>
                    <a:pt x="186411" y="1235367"/>
                  </a:cubicBezTo>
                  <a:cubicBezTo>
                    <a:pt x="83459" y="1235367"/>
                    <a:pt x="0" y="1145315"/>
                    <a:pt x="0" y="1034230"/>
                  </a:cubicBezTo>
                  <a:cubicBezTo>
                    <a:pt x="0" y="937031"/>
                    <a:pt x="63898" y="855935"/>
                    <a:pt x="148843" y="837179"/>
                  </a:cubicBezTo>
                  <a:lnTo>
                    <a:pt x="163563" y="835578"/>
                  </a:lnTo>
                  <a:lnTo>
                    <a:pt x="142282" y="793954"/>
                  </a:lnTo>
                  <a:cubicBezTo>
                    <a:pt x="115041" y="725580"/>
                    <a:pt x="99978" y="650408"/>
                    <a:pt x="99978" y="571500"/>
                  </a:cubicBezTo>
                  <a:cubicBezTo>
                    <a:pt x="99978" y="255869"/>
                    <a:pt x="340990" y="0"/>
                    <a:pt x="638294" y="0"/>
                  </a:cubicBezTo>
                  <a:close/>
                </a:path>
              </a:pathLst>
            </a:custGeom>
            <a:solidFill>
              <a:srgbClr val="FFC000"/>
            </a:solidFill>
          </p:spPr>
          <p:style>
            <a:lnRef idx="1">
              <a:schemeClr val="dk1"/>
            </a:lnRef>
            <a:fillRef idx="2">
              <a:schemeClr val="dk1"/>
            </a:fillRef>
            <a:effectRef idx="1">
              <a:schemeClr val="dk1"/>
            </a:effectRef>
            <a:fontRef idx="minor">
              <a:schemeClr val="dk1"/>
            </a:fontRef>
          </p:style>
          <p:txBody>
            <a:bodyPr wrap="square" rtlCol="0" anchor="ctr">
              <a:noAutofit/>
            </a:bodyPr>
            <a:lstStyle/>
            <a:p>
              <a:pPr algn="ctr" defTabSz="685800"/>
              <a:endParaRPr lang="en-US" dirty="0">
                <a:solidFill>
                  <a:prstClr val="black"/>
                </a:solidFill>
                <a:latin typeface="Comic Sans MS" panose="030F0702030302020204" pitchFamily="66" charset="0"/>
              </a:endParaRPr>
            </a:p>
          </p:txBody>
        </p:sp>
        <p:pic>
          <p:nvPicPr>
            <p:cNvPr id="37" name="Picture 6" descr="Hand gardening shovel.">
              <a:extLst>
                <a:ext uri="{FF2B5EF4-FFF2-40B4-BE49-F238E27FC236}">
                  <a16:creationId xmlns:a16="http://schemas.microsoft.com/office/drawing/2014/main" id="{FDBF3CE0-A5DD-4AD0-8E0B-DDF9F491475E}"/>
                </a:ext>
              </a:extLst>
            </p:cNvPr>
            <p:cNvPicPr>
              <a:picLocks noChangeAspect="1" noChangeArrowheads="1"/>
            </p:cNvPicPr>
            <p:nvPr/>
          </p:nvPicPr>
          <p:blipFill>
            <a:blip r:embed="rId15"/>
            <a:srcRect/>
            <a:stretch/>
          </p:blipFill>
          <p:spPr bwMode="auto">
            <a:xfrm>
              <a:off x="7772642" y="2971799"/>
              <a:ext cx="914400" cy="91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8F4094F0-CD72-4CFE-9426-C8746701834A}"/>
              </a:ext>
            </a:extLst>
          </p:cNvPr>
          <p:cNvGrpSpPr/>
          <p:nvPr/>
        </p:nvGrpSpPr>
        <p:grpSpPr>
          <a:xfrm>
            <a:off x="3294275" y="1049102"/>
            <a:ext cx="1828800" cy="1371600"/>
            <a:chOff x="3294275" y="1049102"/>
            <a:chExt cx="1828800" cy="1371600"/>
          </a:xfrm>
        </p:grpSpPr>
        <p:sp>
          <p:nvSpPr>
            <p:cNvPr id="48" name="Freeform: Shape 47">
              <a:extLst>
                <a:ext uri="{FF2B5EF4-FFF2-40B4-BE49-F238E27FC236}">
                  <a16:creationId xmlns:a16="http://schemas.microsoft.com/office/drawing/2014/main" id="{63EF1D94-F4BB-4258-9C06-CC245CF47B0C}"/>
                </a:ext>
              </a:extLst>
            </p:cNvPr>
            <p:cNvSpPr/>
            <p:nvPr/>
          </p:nvSpPr>
          <p:spPr>
            <a:xfrm>
              <a:off x="3294275" y="1049102"/>
              <a:ext cx="1828800" cy="1371600"/>
            </a:xfrm>
            <a:custGeom>
              <a:avLst/>
              <a:gdLst>
                <a:gd name="connsiteX0" fmla="*/ 638294 w 1276587"/>
                <a:gd name="connsiteY0" fmla="*/ 0 h 1266421"/>
                <a:gd name="connsiteX1" fmla="*/ 1176610 w 1276587"/>
                <a:gd name="connsiteY1" fmla="*/ 571500 h 1266421"/>
                <a:gd name="connsiteX2" fmla="*/ 1134307 w 1276587"/>
                <a:gd name="connsiteY2" fmla="*/ 793954 h 1266421"/>
                <a:gd name="connsiteX3" fmla="*/ 1105308 w 1276587"/>
                <a:gd name="connsiteY3" fmla="*/ 850673 h 1266421"/>
                <a:gd name="connsiteX4" fmla="*/ 1117610 w 1276587"/>
                <a:gd name="connsiteY4" fmla="*/ 851926 h 1266421"/>
                <a:gd name="connsiteX5" fmla="*/ 1276587 w 1276587"/>
                <a:gd name="connsiteY5" fmla="*/ 1048883 h 1266421"/>
                <a:gd name="connsiteX6" fmla="*/ 1077484 w 1276587"/>
                <a:gd name="connsiteY6" fmla="*/ 1249925 h 1266421"/>
                <a:gd name="connsiteX7" fmla="*/ 882426 w 1276587"/>
                <a:gd name="connsiteY7" fmla="*/ 1089400 h 1266421"/>
                <a:gd name="connsiteX8" fmla="*/ 881364 w 1276587"/>
                <a:gd name="connsiteY8" fmla="*/ 1078766 h 1266421"/>
                <a:gd name="connsiteX9" fmla="*/ 847831 w 1276587"/>
                <a:gd name="connsiteY9" fmla="*/ 1098089 h 1266421"/>
                <a:gd name="connsiteX10" fmla="*/ 816170 w 1276587"/>
                <a:gd name="connsiteY10" fmla="*/ 1108523 h 1266421"/>
                <a:gd name="connsiteX11" fmla="*/ 809058 w 1276587"/>
                <a:gd name="connsiteY11" fmla="*/ 1133558 h 1266421"/>
                <a:gd name="connsiteX12" fmla="*/ 625601 w 1276587"/>
                <a:gd name="connsiteY12" fmla="*/ 1266421 h 1266421"/>
                <a:gd name="connsiteX13" fmla="*/ 442144 w 1276587"/>
                <a:gd name="connsiteY13" fmla="*/ 1133558 h 1266421"/>
                <a:gd name="connsiteX14" fmla="*/ 432409 w 1276587"/>
                <a:gd name="connsiteY14" fmla="*/ 1099292 h 1266421"/>
                <a:gd name="connsiteX15" fmla="*/ 428757 w 1276587"/>
                <a:gd name="connsiteY15" fmla="*/ 1098089 h 1266421"/>
                <a:gd name="connsiteX16" fmla="*/ 370018 w 1276587"/>
                <a:gd name="connsiteY16" fmla="*/ 1064241 h 1266421"/>
                <a:gd name="connsiteX17" fmla="*/ 369035 w 1276587"/>
                <a:gd name="connsiteY17" fmla="*/ 1074766 h 1266421"/>
                <a:gd name="connsiteX18" fmla="*/ 186411 w 1276587"/>
                <a:gd name="connsiteY18" fmla="*/ 1235367 h 1266421"/>
                <a:gd name="connsiteX19" fmla="*/ 0 w 1276587"/>
                <a:gd name="connsiteY19" fmla="*/ 1034230 h 1266421"/>
                <a:gd name="connsiteX20" fmla="*/ 148843 w 1276587"/>
                <a:gd name="connsiteY20" fmla="*/ 837179 h 1266421"/>
                <a:gd name="connsiteX21" fmla="*/ 163563 w 1276587"/>
                <a:gd name="connsiteY21" fmla="*/ 835578 h 1266421"/>
                <a:gd name="connsiteX22" fmla="*/ 142282 w 1276587"/>
                <a:gd name="connsiteY22" fmla="*/ 793954 h 1266421"/>
                <a:gd name="connsiteX23" fmla="*/ 99978 w 1276587"/>
                <a:gd name="connsiteY23" fmla="*/ 571500 h 1266421"/>
                <a:gd name="connsiteX24" fmla="*/ 638294 w 1276587"/>
                <a:gd name="connsiteY24" fmla="*/ 0 h 1266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76587" h="1266421">
                  <a:moveTo>
                    <a:pt x="638294" y="0"/>
                  </a:moveTo>
                  <a:cubicBezTo>
                    <a:pt x="935598" y="0"/>
                    <a:pt x="1176610" y="255869"/>
                    <a:pt x="1176610" y="571500"/>
                  </a:cubicBezTo>
                  <a:cubicBezTo>
                    <a:pt x="1176610" y="650408"/>
                    <a:pt x="1161547" y="725580"/>
                    <a:pt x="1134307" y="793954"/>
                  </a:cubicBezTo>
                  <a:lnTo>
                    <a:pt x="1105308" y="850673"/>
                  </a:lnTo>
                  <a:lnTo>
                    <a:pt x="1117610" y="851926"/>
                  </a:lnTo>
                  <a:cubicBezTo>
                    <a:pt x="1208338" y="870672"/>
                    <a:pt x="1276587" y="951730"/>
                    <a:pt x="1276587" y="1048883"/>
                  </a:cubicBezTo>
                  <a:cubicBezTo>
                    <a:pt x="1276587" y="1159915"/>
                    <a:pt x="1187446" y="1249925"/>
                    <a:pt x="1077484" y="1249925"/>
                  </a:cubicBezTo>
                  <a:cubicBezTo>
                    <a:pt x="981267" y="1249925"/>
                    <a:pt x="900992" y="1181011"/>
                    <a:pt x="882426" y="1089400"/>
                  </a:cubicBezTo>
                  <a:lnTo>
                    <a:pt x="881364" y="1078766"/>
                  </a:lnTo>
                  <a:lnTo>
                    <a:pt x="847831" y="1098089"/>
                  </a:lnTo>
                  <a:lnTo>
                    <a:pt x="816170" y="1108523"/>
                  </a:lnTo>
                  <a:lnTo>
                    <a:pt x="809058" y="1133558"/>
                  </a:lnTo>
                  <a:cubicBezTo>
                    <a:pt x="778832" y="1211636"/>
                    <a:pt x="708072" y="1266421"/>
                    <a:pt x="625601" y="1266421"/>
                  </a:cubicBezTo>
                  <a:cubicBezTo>
                    <a:pt x="543130" y="1266421"/>
                    <a:pt x="472370" y="1211636"/>
                    <a:pt x="442144" y="1133558"/>
                  </a:cubicBezTo>
                  <a:lnTo>
                    <a:pt x="432409" y="1099292"/>
                  </a:lnTo>
                  <a:lnTo>
                    <a:pt x="428757" y="1098089"/>
                  </a:lnTo>
                  <a:lnTo>
                    <a:pt x="370018" y="1064241"/>
                  </a:lnTo>
                  <a:lnTo>
                    <a:pt x="369035" y="1074766"/>
                  </a:lnTo>
                  <a:cubicBezTo>
                    <a:pt x="351653" y="1166421"/>
                    <a:pt x="276494" y="1235367"/>
                    <a:pt x="186411" y="1235367"/>
                  </a:cubicBezTo>
                  <a:cubicBezTo>
                    <a:pt x="83459" y="1235367"/>
                    <a:pt x="0" y="1145315"/>
                    <a:pt x="0" y="1034230"/>
                  </a:cubicBezTo>
                  <a:cubicBezTo>
                    <a:pt x="0" y="937031"/>
                    <a:pt x="63898" y="855935"/>
                    <a:pt x="148843" y="837179"/>
                  </a:cubicBezTo>
                  <a:lnTo>
                    <a:pt x="163563" y="835578"/>
                  </a:lnTo>
                  <a:lnTo>
                    <a:pt x="142282" y="793954"/>
                  </a:lnTo>
                  <a:cubicBezTo>
                    <a:pt x="115041" y="725580"/>
                    <a:pt x="99978" y="650408"/>
                    <a:pt x="99978" y="571500"/>
                  </a:cubicBezTo>
                  <a:cubicBezTo>
                    <a:pt x="99978" y="255869"/>
                    <a:pt x="340990" y="0"/>
                    <a:pt x="638294" y="0"/>
                  </a:cubicBezTo>
                  <a:close/>
                </a:path>
              </a:pathLst>
            </a:custGeom>
            <a:solidFill>
              <a:srgbClr val="FFC000"/>
            </a:solidFill>
          </p:spPr>
          <p:style>
            <a:lnRef idx="1">
              <a:schemeClr val="dk1"/>
            </a:lnRef>
            <a:fillRef idx="2">
              <a:schemeClr val="dk1"/>
            </a:fillRef>
            <a:effectRef idx="1">
              <a:schemeClr val="dk1"/>
            </a:effectRef>
            <a:fontRef idx="minor">
              <a:schemeClr val="dk1"/>
            </a:fontRef>
          </p:style>
          <p:txBody>
            <a:bodyPr wrap="square" rtlCol="0" anchor="ctr">
              <a:noAutofit/>
            </a:bodyPr>
            <a:lstStyle/>
            <a:p>
              <a:pPr algn="ctr" defTabSz="685800"/>
              <a:endParaRPr lang="en-US" dirty="0">
                <a:solidFill>
                  <a:prstClr val="black"/>
                </a:solidFill>
                <a:latin typeface="Comic Sans MS" panose="030F0702030302020204" pitchFamily="66" charset="0"/>
              </a:endParaRPr>
            </a:p>
          </p:txBody>
        </p:sp>
        <p:pic>
          <p:nvPicPr>
            <p:cNvPr id="1030" name="Picture 6" descr="Hand gardening shovel.">
              <a:extLst>
                <a:ext uri="{FF2B5EF4-FFF2-40B4-BE49-F238E27FC236}">
                  <a16:creationId xmlns:a16="http://schemas.microsoft.com/office/drawing/2014/main" id="{F2B5CCC1-1651-4B33-8066-C53F95D8A09F}"/>
                </a:ext>
              </a:extLst>
            </p:cNvPr>
            <p:cNvPicPr>
              <a:picLocks noChangeAspect="1" noChangeArrowheads="1"/>
            </p:cNvPicPr>
            <p:nvPr/>
          </p:nvPicPr>
          <p:blipFill>
            <a:blip r:embed="rId15"/>
            <a:srcRect/>
            <a:stretch/>
          </p:blipFill>
          <p:spPr bwMode="auto">
            <a:xfrm>
              <a:off x="3809871" y="1245666"/>
              <a:ext cx="914400" cy="91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marble">
            <a:extLst>
              <a:ext uri="{FF2B5EF4-FFF2-40B4-BE49-F238E27FC236}">
                <a16:creationId xmlns:a16="http://schemas.microsoft.com/office/drawing/2014/main" id="{E7DD28F4-A3E8-4721-95B1-EC15D9BE3E0A}"/>
              </a:ext>
            </a:extLst>
          </p:cNvPr>
          <p:cNvGrpSpPr/>
          <p:nvPr/>
        </p:nvGrpSpPr>
        <p:grpSpPr>
          <a:xfrm>
            <a:off x="7169929" y="978106"/>
            <a:ext cx="1828800" cy="1371600"/>
            <a:chOff x="7169929" y="978106"/>
            <a:chExt cx="1828800" cy="1371600"/>
          </a:xfrm>
        </p:grpSpPr>
        <p:sp>
          <p:nvSpPr>
            <p:cNvPr id="35" name="Freeform: Shape 34">
              <a:extLst>
                <a:ext uri="{FF2B5EF4-FFF2-40B4-BE49-F238E27FC236}">
                  <a16:creationId xmlns:a16="http://schemas.microsoft.com/office/drawing/2014/main" id="{D28E5F1A-726B-4E50-A56C-C4880857A65C}"/>
                </a:ext>
              </a:extLst>
            </p:cNvPr>
            <p:cNvSpPr/>
            <p:nvPr/>
          </p:nvSpPr>
          <p:spPr>
            <a:xfrm>
              <a:off x="7169929" y="978106"/>
              <a:ext cx="1828800" cy="1371600"/>
            </a:xfrm>
            <a:custGeom>
              <a:avLst/>
              <a:gdLst>
                <a:gd name="connsiteX0" fmla="*/ 638294 w 1276587"/>
                <a:gd name="connsiteY0" fmla="*/ 0 h 1266421"/>
                <a:gd name="connsiteX1" fmla="*/ 1176610 w 1276587"/>
                <a:gd name="connsiteY1" fmla="*/ 571500 h 1266421"/>
                <a:gd name="connsiteX2" fmla="*/ 1134307 w 1276587"/>
                <a:gd name="connsiteY2" fmla="*/ 793954 h 1266421"/>
                <a:gd name="connsiteX3" fmla="*/ 1105308 w 1276587"/>
                <a:gd name="connsiteY3" fmla="*/ 850673 h 1266421"/>
                <a:gd name="connsiteX4" fmla="*/ 1117610 w 1276587"/>
                <a:gd name="connsiteY4" fmla="*/ 851926 h 1266421"/>
                <a:gd name="connsiteX5" fmla="*/ 1276587 w 1276587"/>
                <a:gd name="connsiteY5" fmla="*/ 1048883 h 1266421"/>
                <a:gd name="connsiteX6" fmla="*/ 1077484 w 1276587"/>
                <a:gd name="connsiteY6" fmla="*/ 1249925 h 1266421"/>
                <a:gd name="connsiteX7" fmla="*/ 882426 w 1276587"/>
                <a:gd name="connsiteY7" fmla="*/ 1089400 h 1266421"/>
                <a:gd name="connsiteX8" fmla="*/ 881364 w 1276587"/>
                <a:gd name="connsiteY8" fmla="*/ 1078766 h 1266421"/>
                <a:gd name="connsiteX9" fmla="*/ 847831 w 1276587"/>
                <a:gd name="connsiteY9" fmla="*/ 1098089 h 1266421"/>
                <a:gd name="connsiteX10" fmla="*/ 816170 w 1276587"/>
                <a:gd name="connsiteY10" fmla="*/ 1108523 h 1266421"/>
                <a:gd name="connsiteX11" fmla="*/ 809058 w 1276587"/>
                <a:gd name="connsiteY11" fmla="*/ 1133558 h 1266421"/>
                <a:gd name="connsiteX12" fmla="*/ 625601 w 1276587"/>
                <a:gd name="connsiteY12" fmla="*/ 1266421 h 1266421"/>
                <a:gd name="connsiteX13" fmla="*/ 442144 w 1276587"/>
                <a:gd name="connsiteY13" fmla="*/ 1133558 h 1266421"/>
                <a:gd name="connsiteX14" fmla="*/ 432409 w 1276587"/>
                <a:gd name="connsiteY14" fmla="*/ 1099292 h 1266421"/>
                <a:gd name="connsiteX15" fmla="*/ 428757 w 1276587"/>
                <a:gd name="connsiteY15" fmla="*/ 1098089 h 1266421"/>
                <a:gd name="connsiteX16" fmla="*/ 370018 w 1276587"/>
                <a:gd name="connsiteY16" fmla="*/ 1064241 h 1266421"/>
                <a:gd name="connsiteX17" fmla="*/ 369035 w 1276587"/>
                <a:gd name="connsiteY17" fmla="*/ 1074766 h 1266421"/>
                <a:gd name="connsiteX18" fmla="*/ 186411 w 1276587"/>
                <a:gd name="connsiteY18" fmla="*/ 1235367 h 1266421"/>
                <a:gd name="connsiteX19" fmla="*/ 0 w 1276587"/>
                <a:gd name="connsiteY19" fmla="*/ 1034230 h 1266421"/>
                <a:gd name="connsiteX20" fmla="*/ 148843 w 1276587"/>
                <a:gd name="connsiteY20" fmla="*/ 837179 h 1266421"/>
                <a:gd name="connsiteX21" fmla="*/ 163563 w 1276587"/>
                <a:gd name="connsiteY21" fmla="*/ 835578 h 1266421"/>
                <a:gd name="connsiteX22" fmla="*/ 142282 w 1276587"/>
                <a:gd name="connsiteY22" fmla="*/ 793954 h 1266421"/>
                <a:gd name="connsiteX23" fmla="*/ 99978 w 1276587"/>
                <a:gd name="connsiteY23" fmla="*/ 571500 h 1266421"/>
                <a:gd name="connsiteX24" fmla="*/ 638294 w 1276587"/>
                <a:gd name="connsiteY24" fmla="*/ 0 h 1266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76587" h="1266421">
                  <a:moveTo>
                    <a:pt x="638294" y="0"/>
                  </a:moveTo>
                  <a:cubicBezTo>
                    <a:pt x="935598" y="0"/>
                    <a:pt x="1176610" y="255869"/>
                    <a:pt x="1176610" y="571500"/>
                  </a:cubicBezTo>
                  <a:cubicBezTo>
                    <a:pt x="1176610" y="650408"/>
                    <a:pt x="1161547" y="725580"/>
                    <a:pt x="1134307" y="793954"/>
                  </a:cubicBezTo>
                  <a:lnTo>
                    <a:pt x="1105308" y="850673"/>
                  </a:lnTo>
                  <a:lnTo>
                    <a:pt x="1117610" y="851926"/>
                  </a:lnTo>
                  <a:cubicBezTo>
                    <a:pt x="1208338" y="870672"/>
                    <a:pt x="1276587" y="951730"/>
                    <a:pt x="1276587" y="1048883"/>
                  </a:cubicBezTo>
                  <a:cubicBezTo>
                    <a:pt x="1276587" y="1159915"/>
                    <a:pt x="1187446" y="1249925"/>
                    <a:pt x="1077484" y="1249925"/>
                  </a:cubicBezTo>
                  <a:cubicBezTo>
                    <a:pt x="981267" y="1249925"/>
                    <a:pt x="900992" y="1181011"/>
                    <a:pt x="882426" y="1089400"/>
                  </a:cubicBezTo>
                  <a:lnTo>
                    <a:pt x="881364" y="1078766"/>
                  </a:lnTo>
                  <a:lnTo>
                    <a:pt x="847831" y="1098089"/>
                  </a:lnTo>
                  <a:lnTo>
                    <a:pt x="816170" y="1108523"/>
                  </a:lnTo>
                  <a:lnTo>
                    <a:pt x="809058" y="1133558"/>
                  </a:lnTo>
                  <a:cubicBezTo>
                    <a:pt x="778832" y="1211636"/>
                    <a:pt x="708072" y="1266421"/>
                    <a:pt x="625601" y="1266421"/>
                  </a:cubicBezTo>
                  <a:cubicBezTo>
                    <a:pt x="543130" y="1266421"/>
                    <a:pt x="472370" y="1211636"/>
                    <a:pt x="442144" y="1133558"/>
                  </a:cubicBezTo>
                  <a:lnTo>
                    <a:pt x="432409" y="1099292"/>
                  </a:lnTo>
                  <a:lnTo>
                    <a:pt x="428757" y="1098089"/>
                  </a:lnTo>
                  <a:lnTo>
                    <a:pt x="370018" y="1064241"/>
                  </a:lnTo>
                  <a:lnTo>
                    <a:pt x="369035" y="1074766"/>
                  </a:lnTo>
                  <a:cubicBezTo>
                    <a:pt x="351653" y="1166421"/>
                    <a:pt x="276494" y="1235367"/>
                    <a:pt x="186411" y="1235367"/>
                  </a:cubicBezTo>
                  <a:cubicBezTo>
                    <a:pt x="83459" y="1235367"/>
                    <a:pt x="0" y="1145315"/>
                    <a:pt x="0" y="1034230"/>
                  </a:cubicBezTo>
                  <a:cubicBezTo>
                    <a:pt x="0" y="937031"/>
                    <a:pt x="63898" y="855935"/>
                    <a:pt x="148843" y="837179"/>
                  </a:cubicBezTo>
                  <a:lnTo>
                    <a:pt x="163563" y="835578"/>
                  </a:lnTo>
                  <a:lnTo>
                    <a:pt x="142282" y="793954"/>
                  </a:lnTo>
                  <a:cubicBezTo>
                    <a:pt x="115041" y="725580"/>
                    <a:pt x="99978" y="650408"/>
                    <a:pt x="99978" y="571500"/>
                  </a:cubicBezTo>
                  <a:cubicBezTo>
                    <a:pt x="99978" y="255869"/>
                    <a:pt x="340990" y="0"/>
                    <a:pt x="638294" y="0"/>
                  </a:cubicBezTo>
                  <a:close/>
                </a:path>
              </a:pathLst>
            </a:custGeom>
            <a:solidFill>
              <a:srgbClr val="00B0F0"/>
            </a:solidFill>
          </p:spPr>
          <p:style>
            <a:lnRef idx="1">
              <a:schemeClr val="dk1"/>
            </a:lnRef>
            <a:fillRef idx="2">
              <a:schemeClr val="dk1"/>
            </a:fillRef>
            <a:effectRef idx="1">
              <a:schemeClr val="dk1"/>
            </a:effectRef>
            <a:fontRef idx="minor">
              <a:schemeClr val="dk1"/>
            </a:fontRef>
          </p:style>
          <p:txBody>
            <a:bodyPr wrap="square" rtlCol="0" anchor="ctr">
              <a:noAutofit/>
            </a:bodyPr>
            <a:lstStyle/>
            <a:p>
              <a:pPr algn="ctr" defTabSz="685800"/>
              <a:endParaRPr lang="en-US" dirty="0">
                <a:solidFill>
                  <a:prstClr val="black"/>
                </a:solidFill>
                <a:latin typeface="Comic Sans MS" panose="030F0702030302020204" pitchFamily="66" charset="0"/>
              </a:endParaRPr>
            </a:p>
          </p:txBody>
        </p:sp>
        <p:pic>
          <p:nvPicPr>
            <p:cNvPr id="1032" name="Picture 8" descr="Kids shooter marble.">
              <a:extLst>
                <a:ext uri="{FF2B5EF4-FFF2-40B4-BE49-F238E27FC236}">
                  <a16:creationId xmlns:a16="http://schemas.microsoft.com/office/drawing/2014/main" id="{1A8F45B9-038E-483D-ACF8-42FCCE9B24B6}"/>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Lst>
            </a:blip>
            <a:srcRect/>
            <a:stretch/>
          </p:blipFill>
          <p:spPr bwMode="auto">
            <a:xfrm flipH="1">
              <a:off x="7675684" y="1120093"/>
              <a:ext cx="914400" cy="91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2CD74E43-025B-43CF-A735-CCB1287FC350}"/>
              </a:ext>
            </a:extLst>
          </p:cNvPr>
          <p:cNvGrpSpPr/>
          <p:nvPr/>
        </p:nvGrpSpPr>
        <p:grpSpPr>
          <a:xfrm>
            <a:off x="898102" y="948194"/>
            <a:ext cx="1828800" cy="1371600"/>
            <a:chOff x="898102" y="948194"/>
            <a:chExt cx="1828800" cy="1371600"/>
          </a:xfrm>
        </p:grpSpPr>
        <p:sp>
          <p:nvSpPr>
            <p:cNvPr id="46" name="Freeform: Shape 45">
              <a:extLst>
                <a:ext uri="{FF2B5EF4-FFF2-40B4-BE49-F238E27FC236}">
                  <a16:creationId xmlns:a16="http://schemas.microsoft.com/office/drawing/2014/main" id="{A8F591D3-DF0E-4443-A468-C81026CA145B}"/>
                </a:ext>
              </a:extLst>
            </p:cNvPr>
            <p:cNvSpPr/>
            <p:nvPr/>
          </p:nvSpPr>
          <p:spPr>
            <a:xfrm>
              <a:off x="898102" y="948194"/>
              <a:ext cx="1828800" cy="1371600"/>
            </a:xfrm>
            <a:custGeom>
              <a:avLst/>
              <a:gdLst>
                <a:gd name="connsiteX0" fmla="*/ 638294 w 1276587"/>
                <a:gd name="connsiteY0" fmla="*/ 0 h 1266421"/>
                <a:gd name="connsiteX1" fmla="*/ 1176610 w 1276587"/>
                <a:gd name="connsiteY1" fmla="*/ 571500 h 1266421"/>
                <a:gd name="connsiteX2" fmla="*/ 1134307 w 1276587"/>
                <a:gd name="connsiteY2" fmla="*/ 793954 h 1266421"/>
                <a:gd name="connsiteX3" fmla="*/ 1105308 w 1276587"/>
                <a:gd name="connsiteY3" fmla="*/ 850673 h 1266421"/>
                <a:gd name="connsiteX4" fmla="*/ 1117610 w 1276587"/>
                <a:gd name="connsiteY4" fmla="*/ 851926 h 1266421"/>
                <a:gd name="connsiteX5" fmla="*/ 1276587 w 1276587"/>
                <a:gd name="connsiteY5" fmla="*/ 1048883 h 1266421"/>
                <a:gd name="connsiteX6" fmla="*/ 1077484 w 1276587"/>
                <a:gd name="connsiteY6" fmla="*/ 1249925 h 1266421"/>
                <a:gd name="connsiteX7" fmla="*/ 882426 w 1276587"/>
                <a:gd name="connsiteY7" fmla="*/ 1089400 h 1266421"/>
                <a:gd name="connsiteX8" fmla="*/ 881364 w 1276587"/>
                <a:gd name="connsiteY8" fmla="*/ 1078766 h 1266421"/>
                <a:gd name="connsiteX9" fmla="*/ 847831 w 1276587"/>
                <a:gd name="connsiteY9" fmla="*/ 1098089 h 1266421"/>
                <a:gd name="connsiteX10" fmla="*/ 816170 w 1276587"/>
                <a:gd name="connsiteY10" fmla="*/ 1108523 h 1266421"/>
                <a:gd name="connsiteX11" fmla="*/ 809058 w 1276587"/>
                <a:gd name="connsiteY11" fmla="*/ 1133558 h 1266421"/>
                <a:gd name="connsiteX12" fmla="*/ 625601 w 1276587"/>
                <a:gd name="connsiteY12" fmla="*/ 1266421 h 1266421"/>
                <a:gd name="connsiteX13" fmla="*/ 442144 w 1276587"/>
                <a:gd name="connsiteY13" fmla="*/ 1133558 h 1266421"/>
                <a:gd name="connsiteX14" fmla="*/ 432409 w 1276587"/>
                <a:gd name="connsiteY14" fmla="*/ 1099292 h 1266421"/>
                <a:gd name="connsiteX15" fmla="*/ 428757 w 1276587"/>
                <a:gd name="connsiteY15" fmla="*/ 1098089 h 1266421"/>
                <a:gd name="connsiteX16" fmla="*/ 370018 w 1276587"/>
                <a:gd name="connsiteY16" fmla="*/ 1064241 h 1266421"/>
                <a:gd name="connsiteX17" fmla="*/ 369035 w 1276587"/>
                <a:gd name="connsiteY17" fmla="*/ 1074766 h 1266421"/>
                <a:gd name="connsiteX18" fmla="*/ 186411 w 1276587"/>
                <a:gd name="connsiteY18" fmla="*/ 1235367 h 1266421"/>
                <a:gd name="connsiteX19" fmla="*/ 0 w 1276587"/>
                <a:gd name="connsiteY19" fmla="*/ 1034230 h 1266421"/>
                <a:gd name="connsiteX20" fmla="*/ 148843 w 1276587"/>
                <a:gd name="connsiteY20" fmla="*/ 837179 h 1266421"/>
                <a:gd name="connsiteX21" fmla="*/ 163563 w 1276587"/>
                <a:gd name="connsiteY21" fmla="*/ 835578 h 1266421"/>
                <a:gd name="connsiteX22" fmla="*/ 142282 w 1276587"/>
                <a:gd name="connsiteY22" fmla="*/ 793954 h 1266421"/>
                <a:gd name="connsiteX23" fmla="*/ 99978 w 1276587"/>
                <a:gd name="connsiteY23" fmla="*/ 571500 h 1266421"/>
                <a:gd name="connsiteX24" fmla="*/ 638294 w 1276587"/>
                <a:gd name="connsiteY24" fmla="*/ 0 h 1266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76587" h="1266421">
                  <a:moveTo>
                    <a:pt x="638294" y="0"/>
                  </a:moveTo>
                  <a:cubicBezTo>
                    <a:pt x="935598" y="0"/>
                    <a:pt x="1176610" y="255869"/>
                    <a:pt x="1176610" y="571500"/>
                  </a:cubicBezTo>
                  <a:cubicBezTo>
                    <a:pt x="1176610" y="650408"/>
                    <a:pt x="1161547" y="725580"/>
                    <a:pt x="1134307" y="793954"/>
                  </a:cubicBezTo>
                  <a:lnTo>
                    <a:pt x="1105308" y="850673"/>
                  </a:lnTo>
                  <a:lnTo>
                    <a:pt x="1117610" y="851926"/>
                  </a:lnTo>
                  <a:cubicBezTo>
                    <a:pt x="1208338" y="870672"/>
                    <a:pt x="1276587" y="951730"/>
                    <a:pt x="1276587" y="1048883"/>
                  </a:cubicBezTo>
                  <a:cubicBezTo>
                    <a:pt x="1276587" y="1159915"/>
                    <a:pt x="1187446" y="1249925"/>
                    <a:pt x="1077484" y="1249925"/>
                  </a:cubicBezTo>
                  <a:cubicBezTo>
                    <a:pt x="981267" y="1249925"/>
                    <a:pt x="900992" y="1181011"/>
                    <a:pt x="882426" y="1089400"/>
                  </a:cubicBezTo>
                  <a:lnTo>
                    <a:pt x="881364" y="1078766"/>
                  </a:lnTo>
                  <a:lnTo>
                    <a:pt x="847831" y="1098089"/>
                  </a:lnTo>
                  <a:lnTo>
                    <a:pt x="816170" y="1108523"/>
                  </a:lnTo>
                  <a:lnTo>
                    <a:pt x="809058" y="1133558"/>
                  </a:lnTo>
                  <a:cubicBezTo>
                    <a:pt x="778832" y="1211636"/>
                    <a:pt x="708072" y="1266421"/>
                    <a:pt x="625601" y="1266421"/>
                  </a:cubicBezTo>
                  <a:cubicBezTo>
                    <a:pt x="543130" y="1266421"/>
                    <a:pt x="472370" y="1211636"/>
                    <a:pt x="442144" y="1133558"/>
                  </a:cubicBezTo>
                  <a:lnTo>
                    <a:pt x="432409" y="1099292"/>
                  </a:lnTo>
                  <a:lnTo>
                    <a:pt x="428757" y="1098089"/>
                  </a:lnTo>
                  <a:lnTo>
                    <a:pt x="370018" y="1064241"/>
                  </a:lnTo>
                  <a:lnTo>
                    <a:pt x="369035" y="1074766"/>
                  </a:lnTo>
                  <a:cubicBezTo>
                    <a:pt x="351653" y="1166421"/>
                    <a:pt x="276494" y="1235367"/>
                    <a:pt x="186411" y="1235367"/>
                  </a:cubicBezTo>
                  <a:cubicBezTo>
                    <a:pt x="83459" y="1235367"/>
                    <a:pt x="0" y="1145315"/>
                    <a:pt x="0" y="1034230"/>
                  </a:cubicBezTo>
                  <a:cubicBezTo>
                    <a:pt x="0" y="937031"/>
                    <a:pt x="63898" y="855935"/>
                    <a:pt x="148843" y="837179"/>
                  </a:cubicBezTo>
                  <a:lnTo>
                    <a:pt x="163563" y="835578"/>
                  </a:lnTo>
                  <a:lnTo>
                    <a:pt x="142282" y="793954"/>
                  </a:lnTo>
                  <a:cubicBezTo>
                    <a:pt x="115041" y="725580"/>
                    <a:pt x="99978" y="650408"/>
                    <a:pt x="99978" y="571500"/>
                  </a:cubicBezTo>
                  <a:cubicBezTo>
                    <a:pt x="99978" y="255869"/>
                    <a:pt x="340990" y="0"/>
                    <a:pt x="638294" y="0"/>
                  </a:cubicBezTo>
                  <a:close/>
                </a:path>
              </a:pathLst>
            </a:custGeom>
            <a:solidFill>
              <a:srgbClr val="00B0F0"/>
            </a:solidFill>
          </p:spPr>
          <p:style>
            <a:lnRef idx="1">
              <a:schemeClr val="dk1"/>
            </a:lnRef>
            <a:fillRef idx="2">
              <a:schemeClr val="dk1"/>
            </a:fillRef>
            <a:effectRef idx="1">
              <a:schemeClr val="dk1"/>
            </a:effectRef>
            <a:fontRef idx="minor">
              <a:schemeClr val="dk1"/>
            </a:fontRef>
          </p:style>
          <p:txBody>
            <a:bodyPr wrap="square" rtlCol="0" anchor="ctr">
              <a:noAutofit/>
            </a:bodyPr>
            <a:lstStyle/>
            <a:p>
              <a:pPr algn="ctr" defTabSz="685800"/>
              <a:endParaRPr lang="en-US" dirty="0">
                <a:solidFill>
                  <a:prstClr val="black"/>
                </a:solidFill>
                <a:latin typeface="Comic Sans MS" panose="030F0702030302020204" pitchFamily="66" charset="0"/>
              </a:endParaRPr>
            </a:p>
          </p:txBody>
        </p:sp>
        <p:pic>
          <p:nvPicPr>
            <p:cNvPr id="38" name="Picture 8" descr="Kids shooter marble.">
              <a:extLst>
                <a:ext uri="{FF2B5EF4-FFF2-40B4-BE49-F238E27FC236}">
                  <a16:creationId xmlns:a16="http://schemas.microsoft.com/office/drawing/2014/main" id="{C8BE14BF-699D-4C17-BEAE-2C171D5D52EF}"/>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Lst>
            </a:blip>
            <a:srcRect/>
            <a:stretch/>
          </p:blipFill>
          <p:spPr bwMode="auto">
            <a:xfrm flipH="1">
              <a:off x="1348490" y="1095111"/>
              <a:ext cx="914400" cy="914400"/>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4211675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9" restart="whenNotActive" fill="hold" evtFilter="cancelBubble" nodeType="interactiveSeq">
                <p:stCondLst>
                  <p:cond evt="onClick" delay="0">
                    <p:tgtEl>
                      <p:spTgt spid="53"/>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childTnLst>
                                </p:cTn>
                              </p:par>
                              <p:par>
                                <p:cTn id="14" presetID="1" presetClass="exit" presetSubtype="0" fill="hold" nodeType="withEffect">
                                  <p:stCondLst>
                                    <p:cond delay="0"/>
                                  </p:stCondLst>
                                  <p:childTnLst>
                                    <p:set>
                                      <p:cBhvr>
                                        <p:cTn id="15" dur="1" fill="hold">
                                          <p:stCondLst>
                                            <p:cond delay="0"/>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6" restart="whenNotActive" fill="hold" evtFilter="cancelBubble" nodeType="interactiveSeq">
                <p:stCondLst>
                  <p:cond evt="onClick" delay="0">
                    <p:tgtEl>
                      <p:spTgt spid="42"/>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23" restart="whenNotActive" fill="hold" evtFilter="cancelBubble" nodeType="interactiveSeq">
                <p:stCondLst>
                  <p:cond evt="onClick" delay="0">
                    <p:tgtEl>
                      <p:spTgt spid="5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childTnLst>
                                </p:cTn>
                              </p:par>
                              <p:par>
                                <p:cTn id="28" presetID="1" presetClass="exit" presetSubtype="0" fill="hold" nodeType="withEffect">
                                  <p:stCondLst>
                                    <p:cond delay="0"/>
                                  </p:stCondLst>
                                  <p:childTnLst>
                                    <p:set>
                                      <p:cBhvr>
                                        <p:cTn id="29"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0" restart="whenNotActive" fill="hold" evtFilter="cancelBubble" nodeType="interactiveSeq">
                <p:stCondLst>
                  <p:cond evt="onClick" delay="0">
                    <p:tgtEl>
                      <p:spTgt spid="52"/>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37" restart="whenNotActive" fill="hold" evtFilter="cancelBubble" nodeType="interactiveSeq">
                <p:stCondLst>
                  <p:cond evt="onClick" delay="0">
                    <p:tgtEl>
                      <p:spTgt spid="43"/>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childTnLst>
                                </p:cTn>
                              </p:par>
                              <p:par>
                                <p:cTn id="42" presetID="1" presetClass="exit" presetSubtype="0" fill="hold" nodeType="withEffect">
                                  <p:stCondLst>
                                    <p:cond delay="0"/>
                                  </p:stCondLst>
                                  <p:childTnLst>
                                    <p:set>
                                      <p:cBhvr>
                                        <p:cTn id="43"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E9164-D318-42E7-9B78-35E2357AE5B8}"/>
              </a:ext>
            </a:extLst>
          </p:cNvPr>
          <p:cNvSpPr>
            <a:spLocks noGrp="1"/>
          </p:cNvSpPr>
          <p:nvPr>
            <p:ph type="title"/>
          </p:nvPr>
        </p:nvSpPr>
        <p:spPr/>
        <p:txBody>
          <a:bodyPr>
            <a:normAutofit fontScale="90000"/>
          </a:bodyPr>
          <a:lstStyle/>
          <a:p>
            <a:pPr marL="0" marR="0">
              <a:lnSpc>
                <a:spcPct val="115000"/>
              </a:lnSpc>
              <a:spcBef>
                <a:spcPts val="0"/>
              </a:spcBef>
              <a:spcAft>
                <a:spcPts val="1000"/>
              </a:spcAft>
            </a:pPr>
            <a:br>
              <a:rPr lang="en-US" sz="4400" b="1" dirty="0">
                <a:effectLst/>
                <a:latin typeface="Comic Sans MS" panose="030F0702030302020204" pitchFamily="66" charset="0"/>
                <a:ea typeface="Calibri" panose="020F0502020204030204" pitchFamily="34" charset="0"/>
                <a:cs typeface="Calibri" panose="020F0502020204030204" pitchFamily="34" charset="0"/>
              </a:rPr>
            </a:br>
            <a:r>
              <a:rPr lang="en-US" sz="4400" b="1" dirty="0">
                <a:effectLst/>
                <a:latin typeface="Comic Sans MS" panose="030F0702030302020204" pitchFamily="66" charset="0"/>
                <a:ea typeface="Calibri" panose="020F0502020204030204" pitchFamily="34" charset="0"/>
                <a:cs typeface="Calibri" panose="020F0502020204030204" pitchFamily="34" charset="0"/>
              </a:rPr>
              <a:t>Peaceful Comma Review</a:t>
            </a:r>
            <a:br>
              <a:rPr lang="en-US" sz="44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1026" name="Picture 2" descr="Comma icon.">
            <a:extLst>
              <a:ext uri="{FF2B5EF4-FFF2-40B4-BE49-F238E27FC236}">
                <a16:creationId xmlns:a16="http://schemas.microsoft.com/office/drawing/2014/main" id="{5A122D9D-F30E-4BD0-8712-F5F7AE0B2F83}"/>
              </a:ext>
            </a:extLst>
          </p:cNvPr>
          <p:cNvPicPr>
            <a:picLocks noChangeAspect="1" noChangeArrowheads="1"/>
          </p:cNvPicPr>
          <p:nvPr/>
        </p:nvPicPr>
        <p:blipFill>
          <a:blip r:embed="rId3"/>
          <a:srcRect/>
          <a:stretch/>
        </p:blipFill>
        <p:spPr bwMode="auto">
          <a:xfrm>
            <a:off x="2153314" y="1218760"/>
            <a:ext cx="4420480" cy="44204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EE31FA0-5BC2-4F6A-AE03-56AAFFA05B37}"/>
              </a:ext>
            </a:extLst>
          </p:cNvPr>
          <p:cNvSpPr txBox="1"/>
          <p:nvPr/>
        </p:nvSpPr>
        <p:spPr>
          <a:xfrm>
            <a:off x="2695391" y="4697252"/>
            <a:ext cx="3336326"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comma</a:t>
            </a:r>
          </a:p>
        </p:txBody>
      </p:sp>
      <p:sp>
        <p:nvSpPr>
          <p:cNvPr id="4" name="TextBox 3">
            <a:extLst>
              <a:ext uri="{FF2B5EF4-FFF2-40B4-BE49-F238E27FC236}">
                <a16:creationId xmlns:a16="http://schemas.microsoft.com/office/drawing/2014/main" id="{46BFD5F2-D184-440B-A105-84CD363BD362}"/>
              </a:ext>
            </a:extLst>
          </p:cNvPr>
          <p:cNvSpPr txBox="1"/>
          <p:nvPr/>
        </p:nvSpPr>
        <p:spPr>
          <a:xfrm>
            <a:off x="457200" y="2288085"/>
            <a:ext cx="8229600"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7030A0"/>
                </a:solidFill>
                <a:effectLst/>
                <a:uLnTx/>
                <a:uFillTx/>
                <a:latin typeface="Comic Sans MS" panose="030F0702030302020204" pitchFamily="66" charset="0"/>
                <a:ea typeface="+mn-ea"/>
                <a:cs typeface="+mn-cs"/>
              </a:rPr>
              <a:t>August 15 2021</a:t>
            </a:r>
          </a:p>
        </p:txBody>
      </p:sp>
      <p:sp>
        <p:nvSpPr>
          <p:cNvPr id="5" name="TextBox 4">
            <a:extLst>
              <a:ext uri="{FF2B5EF4-FFF2-40B4-BE49-F238E27FC236}">
                <a16:creationId xmlns:a16="http://schemas.microsoft.com/office/drawing/2014/main" id="{2FDDA4AD-0830-49DC-A65F-FCE98B3430BC}"/>
              </a:ext>
            </a:extLst>
          </p:cNvPr>
          <p:cNvSpPr txBox="1"/>
          <p:nvPr/>
        </p:nvSpPr>
        <p:spPr>
          <a:xfrm>
            <a:off x="5045518" y="1995534"/>
            <a:ext cx="815546"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t>
            </a:r>
          </a:p>
        </p:txBody>
      </p:sp>
    </p:spTree>
    <p:extLst>
      <p:ext uri="{BB962C8B-B14F-4D97-AF65-F5344CB8AC3E}">
        <p14:creationId xmlns:p14="http://schemas.microsoft.com/office/powerpoint/2010/main" val="123870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3"/>
                                        </p:tgtEl>
                                        <p:attrNameLst>
                                          <p:attrName>style.visibility</p:attrName>
                                        </p:attrNameLst>
                                      </p:cBhvr>
                                      <p:to>
                                        <p:strVal val="hidden"/>
                                      </p:to>
                                    </p:set>
                                  </p:childTnLst>
                                </p:cTn>
                              </p:par>
                              <p:par>
                                <p:cTn id="19" presetID="53" presetClass="entr" presetSubtype="16"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2E89E-5157-461D-B7AE-42FAAFA4BC32}"/>
              </a:ext>
            </a:extLst>
          </p:cNvPr>
          <p:cNvSpPr>
            <a:spLocks noGrp="1"/>
          </p:cNvSpPr>
          <p:nvPr>
            <p:ph type="title"/>
          </p:nvPr>
        </p:nvSpPr>
        <p:spPr/>
        <p:txBody>
          <a:bodyPr/>
          <a:lstStyle/>
          <a:p>
            <a:r>
              <a:rPr lang="en-US" sz="4400" b="1" dirty="0">
                <a:effectLst/>
                <a:latin typeface="Comic Sans MS" panose="030F0702030302020204" pitchFamily="66" charset="0"/>
                <a:ea typeface="Calibri" panose="020F0502020204030204" pitchFamily="34" charset="0"/>
                <a:cs typeface="Calibri" panose="020F0502020204030204" pitchFamily="34" charset="0"/>
              </a:rPr>
              <a:t>Calming Comma Practice</a:t>
            </a:r>
            <a:endParaRPr lang="en-US" dirty="0"/>
          </a:p>
        </p:txBody>
      </p:sp>
      <p:sp>
        <p:nvSpPr>
          <p:cNvPr id="4" name="TextBox 3">
            <a:extLst>
              <a:ext uri="{FF2B5EF4-FFF2-40B4-BE49-F238E27FC236}">
                <a16:creationId xmlns:a16="http://schemas.microsoft.com/office/drawing/2014/main" id="{3ECB4CB4-F7B3-416D-8CE3-B34CCE6D8948}"/>
              </a:ext>
            </a:extLst>
          </p:cNvPr>
          <p:cNvSpPr txBox="1"/>
          <p:nvPr/>
        </p:nvSpPr>
        <p:spPr>
          <a:xfrm>
            <a:off x="457201" y="3144577"/>
            <a:ext cx="7928042" cy="1107996"/>
          </a:xfrm>
          <a:prstGeom prst="rect">
            <a:avLst/>
          </a:prstGeom>
          <a:noFill/>
        </p:spPr>
        <p:txBody>
          <a:bodyPr wrap="square">
            <a:spAutoFit/>
          </a:bodyPr>
          <a:lstStyle/>
          <a:p>
            <a:pPr algn="ctr"/>
            <a:r>
              <a:rPr kumimoji="0" lang="en-US" sz="6600" b="0" i="0" u="none" strike="noStrike" kern="1200" cap="none" spc="0" normalizeH="0" baseline="0" noProof="0" dirty="0">
                <a:ln>
                  <a:noFill/>
                </a:ln>
                <a:solidFill>
                  <a:prstClr val="black"/>
                </a:solidFill>
                <a:effectLst/>
                <a:uLnTx/>
                <a:uFillTx/>
                <a:latin typeface="Comic Sans MS" panose="030F0702030302020204" pitchFamily="66" charset="0"/>
                <a:ea typeface="Calibri" panose="020F0502020204030204" pitchFamily="34" charset="0"/>
                <a:cs typeface="Calibri" panose="020F0502020204030204" pitchFamily="34" charset="0"/>
              </a:rPr>
              <a:t>October 6, 2021</a:t>
            </a:r>
            <a:endParaRPr lang="en-US" sz="6600" dirty="0"/>
          </a:p>
        </p:txBody>
      </p:sp>
      <p:sp>
        <p:nvSpPr>
          <p:cNvPr id="5" name="TextBox 4">
            <a:extLst>
              <a:ext uri="{FF2B5EF4-FFF2-40B4-BE49-F238E27FC236}">
                <a16:creationId xmlns:a16="http://schemas.microsoft.com/office/drawing/2014/main" id="{015AA184-66AE-4FDA-B746-1F69133A6045}"/>
              </a:ext>
            </a:extLst>
          </p:cNvPr>
          <p:cNvSpPr txBox="1"/>
          <p:nvPr/>
        </p:nvSpPr>
        <p:spPr>
          <a:xfrm>
            <a:off x="950069" y="3118632"/>
            <a:ext cx="6977973" cy="1107996"/>
          </a:xfrm>
          <a:prstGeom prst="rect">
            <a:avLst/>
          </a:prstGeom>
          <a:noFill/>
        </p:spPr>
        <p:txBody>
          <a:bodyPr wrap="square">
            <a:spAutoFit/>
          </a:bodyPr>
          <a:lstStyle/>
          <a:p>
            <a:pPr algn="ctr"/>
            <a:r>
              <a:rPr lang="en-US" sz="6600" dirty="0">
                <a:effectLst/>
                <a:latin typeface="Comic Sans MS" panose="030F0702030302020204" pitchFamily="66" charset="0"/>
                <a:ea typeface="Calibri" panose="020F0502020204030204" pitchFamily="34" charset="0"/>
                <a:cs typeface="Calibri" panose="020F0502020204030204" pitchFamily="34" charset="0"/>
              </a:rPr>
              <a:t>January 20 2021</a:t>
            </a:r>
            <a:endParaRPr lang="en-US" sz="6600" dirty="0"/>
          </a:p>
        </p:txBody>
      </p:sp>
      <p:sp>
        <p:nvSpPr>
          <p:cNvPr id="6" name="TextBox 5">
            <a:extLst>
              <a:ext uri="{FF2B5EF4-FFF2-40B4-BE49-F238E27FC236}">
                <a16:creationId xmlns:a16="http://schemas.microsoft.com/office/drawing/2014/main" id="{BE025474-6C40-4906-86C0-6339BAC18263}"/>
              </a:ext>
            </a:extLst>
          </p:cNvPr>
          <p:cNvSpPr txBox="1"/>
          <p:nvPr/>
        </p:nvSpPr>
        <p:spPr>
          <a:xfrm>
            <a:off x="607979" y="3174718"/>
            <a:ext cx="7928042" cy="1107996"/>
          </a:xfrm>
          <a:prstGeom prst="rect">
            <a:avLst/>
          </a:prstGeom>
          <a:noFill/>
        </p:spPr>
        <p:txBody>
          <a:bodyPr wrap="square">
            <a:spAutoFit/>
          </a:bodyPr>
          <a:lstStyle/>
          <a:p>
            <a:pPr algn="ctr"/>
            <a:r>
              <a:rPr lang="en-US" sz="6600" dirty="0">
                <a:effectLst/>
                <a:latin typeface="Comic Sans MS" panose="030F0702030302020204" pitchFamily="66" charset="0"/>
                <a:ea typeface="Calibri" panose="020F0502020204030204" pitchFamily="34" charset="0"/>
                <a:cs typeface="Calibri" panose="020F0502020204030204" pitchFamily="34" charset="0"/>
              </a:rPr>
              <a:t>February 17, 2021</a:t>
            </a:r>
            <a:endParaRPr lang="en-US" sz="6600" dirty="0"/>
          </a:p>
        </p:txBody>
      </p:sp>
      <p:sp>
        <p:nvSpPr>
          <p:cNvPr id="7" name="TextBox 6">
            <a:extLst>
              <a:ext uri="{FF2B5EF4-FFF2-40B4-BE49-F238E27FC236}">
                <a16:creationId xmlns:a16="http://schemas.microsoft.com/office/drawing/2014/main" id="{9A12742D-F2EA-4E3F-81ED-E9013CDCAA34}"/>
              </a:ext>
            </a:extLst>
          </p:cNvPr>
          <p:cNvSpPr txBox="1"/>
          <p:nvPr/>
        </p:nvSpPr>
        <p:spPr>
          <a:xfrm>
            <a:off x="233464" y="3153300"/>
            <a:ext cx="7928042" cy="1107996"/>
          </a:xfrm>
          <a:prstGeom prst="rect">
            <a:avLst/>
          </a:prstGeom>
          <a:noFill/>
        </p:spPr>
        <p:txBody>
          <a:bodyPr wrap="square">
            <a:spAutoFit/>
          </a:bodyPr>
          <a:lstStyle/>
          <a:p>
            <a:pPr algn="ctr"/>
            <a:r>
              <a:rPr lang="en-US" sz="6600" dirty="0">
                <a:effectLst/>
                <a:latin typeface="Comic Sans MS" panose="030F0702030302020204" pitchFamily="66" charset="0"/>
                <a:ea typeface="Calibri" panose="020F0502020204030204" pitchFamily="34" charset="0"/>
                <a:cs typeface="Calibri" panose="020F0502020204030204" pitchFamily="34" charset="0"/>
              </a:rPr>
              <a:t>July 4 2020</a:t>
            </a:r>
            <a:endParaRPr lang="en-US" sz="6600" dirty="0"/>
          </a:p>
        </p:txBody>
      </p:sp>
      <p:sp>
        <p:nvSpPr>
          <p:cNvPr id="8" name="TextBox 7">
            <a:extLst>
              <a:ext uri="{FF2B5EF4-FFF2-40B4-BE49-F238E27FC236}">
                <a16:creationId xmlns:a16="http://schemas.microsoft.com/office/drawing/2014/main" id="{377EF326-1788-42E4-9C58-198E8EFC1A4F}"/>
              </a:ext>
            </a:extLst>
          </p:cNvPr>
          <p:cNvSpPr txBox="1"/>
          <p:nvPr/>
        </p:nvSpPr>
        <p:spPr>
          <a:xfrm>
            <a:off x="7597301" y="3118632"/>
            <a:ext cx="817124" cy="1107996"/>
          </a:xfrm>
          <a:prstGeom prst="rect">
            <a:avLst/>
          </a:prstGeom>
          <a:noFill/>
        </p:spPr>
        <p:txBody>
          <a:bodyPr wrap="square" rtlCol="0">
            <a:spAutoFit/>
          </a:bodyPr>
          <a:lstStyle/>
          <a:p>
            <a:r>
              <a:rPr lang="en-US" sz="6600" dirty="0">
                <a:latin typeface="Comic Sans MS" panose="030F0702030302020204" pitchFamily="66" charset="0"/>
              </a:rPr>
              <a:t>,</a:t>
            </a:r>
          </a:p>
        </p:txBody>
      </p:sp>
      <p:sp>
        <p:nvSpPr>
          <p:cNvPr id="9" name="TextBox 8">
            <a:extLst>
              <a:ext uri="{FF2B5EF4-FFF2-40B4-BE49-F238E27FC236}">
                <a16:creationId xmlns:a16="http://schemas.microsoft.com/office/drawing/2014/main" id="{7E4C58CD-D820-42E6-BC1F-6DA7C306DE4C}"/>
              </a:ext>
            </a:extLst>
          </p:cNvPr>
          <p:cNvSpPr txBox="1"/>
          <p:nvPr/>
        </p:nvSpPr>
        <p:spPr>
          <a:xfrm>
            <a:off x="5337242" y="3118632"/>
            <a:ext cx="817124" cy="1107996"/>
          </a:xfrm>
          <a:prstGeom prst="rect">
            <a:avLst/>
          </a:prstGeom>
          <a:noFill/>
        </p:spPr>
        <p:txBody>
          <a:bodyPr wrap="square" rtlCol="0">
            <a:spAutoFit/>
          </a:bodyPr>
          <a:lstStyle/>
          <a:p>
            <a:r>
              <a:rPr lang="en-US" sz="6600" dirty="0">
                <a:solidFill>
                  <a:srgbClr val="7030A0"/>
                </a:solidFill>
                <a:latin typeface="Comic Sans MS" panose="030F0702030302020204" pitchFamily="66" charset="0"/>
              </a:rPr>
              <a:t>,</a:t>
            </a:r>
          </a:p>
        </p:txBody>
      </p:sp>
      <p:sp>
        <p:nvSpPr>
          <p:cNvPr id="10" name="TextBox 9">
            <a:extLst>
              <a:ext uri="{FF2B5EF4-FFF2-40B4-BE49-F238E27FC236}">
                <a16:creationId xmlns:a16="http://schemas.microsoft.com/office/drawing/2014/main" id="{653AA25F-364E-4463-8200-21DF5A7D068D}"/>
              </a:ext>
            </a:extLst>
          </p:cNvPr>
          <p:cNvSpPr txBox="1"/>
          <p:nvPr/>
        </p:nvSpPr>
        <p:spPr>
          <a:xfrm>
            <a:off x="3239309" y="3153300"/>
            <a:ext cx="817124" cy="1107996"/>
          </a:xfrm>
          <a:prstGeom prst="rect">
            <a:avLst/>
          </a:prstGeom>
          <a:noFill/>
        </p:spPr>
        <p:txBody>
          <a:bodyPr wrap="square" rtlCol="0">
            <a:spAutoFit/>
          </a:bodyPr>
          <a:lstStyle/>
          <a:p>
            <a:r>
              <a:rPr lang="en-US" sz="6600" dirty="0">
                <a:latin typeface="Comic Sans MS" panose="030F0702030302020204" pitchFamily="66" charset="0"/>
              </a:rPr>
              <a:t>,</a:t>
            </a:r>
          </a:p>
        </p:txBody>
      </p:sp>
      <p:sp>
        <p:nvSpPr>
          <p:cNvPr id="11" name="TextBox 10">
            <a:extLst>
              <a:ext uri="{FF2B5EF4-FFF2-40B4-BE49-F238E27FC236}">
                <a16:creationId xmlns:a16="http://schemas.microsoft.com/office/drawing/2014/main" id="{4F40FAFE-C814-46B7-872A-25410CBB9028}"/>
              </a:ext>
            </a:extLst>
          </p:cNvPr>
          <p:cNvSpPr txBox="1"/>
          <p:nvPr/>
        </p:nvSpPr>
        <p:spPr>
          <a:xfrm>
            <a:off x="4053191" y="3211028"/>
            <a:ext cx="817124" cy="1107996"/>
          </a:xfrm>
          <a:prstGeom prst="rect">
            <a:avLst/>
          </a:prstGeom>
          <a:noFill/>
        </p:spPr>
        <p:txBody>
          <a:bodyPr wrap="square" rtlCol="0">
            <a:spAutoFit/>
          </a:bodyPr>
          <a:lstStyle/>
          <a:p>
            <a:r>
              <a:rPr lang="en-US" sz="6600" dirty="0">
                <a:solidFill>
                  <a:srgbClr val="7030A0"/>
                </a:solidFill>
                <a:latin typeface="Comic Sans MS" panose="030F0702030302020204" pitchFamily="66" charset="0"/>
              </a:rPr>
              <a:t>,</a:t>
            </a:r>
          </a:p>
        </p:txBody>
      </p:sp>
    </p:spTree>
    <p:extLst>
      <p:ext uri="{BB962C8B-B14F-4D97-AF65-F5344CB8AC3E}">
        <p14:creationId xmlns:p14="http://schemas.microsoft.com/office/powerpoint/2010/main" val="3614663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xit" presetSubtype="10" fill="hold" grpId="1" nodeType="clickEffect">
                                  <p:stCondLst>
                                    <p:cond delay="0"/>
                                  </p:stCondLst>
                                  <p:childTnLst>
                                    <p:animEffect transition="out" filter="randombar(horizontal)">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14" presetClass="entr" presetSubtype="1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xit" presetSubtype="10" fill="hold" grpId="1" nodeType="clickEffect">
                                  <p:stCondLst>
                                    <p:cond delay="0"/>
                                  </p:stCondLst>
                                  <p:childTnLst>
                                    <p:animEffect transition="out" filter="randombar(horizontal)">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par>
                                <p:cTn id="34" presetID="14" presetClass="exit" presetSubtype="10" fill="hold" grpId="2" nodeType="withEffect">
                                  <p:stCondLst>
                                    <p:cond delay="0"/>
                                  </p:stCondLst>
                                  <p:childTnLst>
                                    <p:animEffect transition="out" filter="randombar(horizontal)">
                                      <p:cBhvr>
                                        <p:cTn id="35" dur="500"/>
                                        <p:tgtEl>
                                          <p:spTgt spid="8"/>
                                        </p:tgtEl>
                                      </p:cBhvr>
                                    </p:animEffect>
                                    <p:set>
                                      <p:cBhvr>
                                        <p:cTn id="36" dur="1" fill="hold">
                                          <p:stCondLst>
                                            <p:cond delay="499"/>
                                          </p:stCondLst>
                                        </p:cTn>
                                        <p:tgtEl>
                                          <p:spTgt spid="8"/>
                                        </p:tgtEl>
                                        <p:attrNameLst>
                                          <p:attrName>style.visibility</p:attrName>
                                        </p:attrNameLst>
                                      </p:cBhvr>
                                      <p:to>
                                        <p:strVal val="hidden"/>
                                      </p:to>
                                    </p:set>
                                  </p:childTnLst>
                                </p:cTn>
                              </p:par>
                              <p:par>
                                <p:cTn id="37" presetID="14" presetClass="exit" presetSubtype="10" fill="hold" grpId="1" nodeType="withEffect">
                                  <p:stCondLst>
                                    <p:cond delay="0"/>
                                  </p:stCondLst>
                                  <p:childTnLst>
                                    <p:animEffect transition="out" filter="randombar(horizontal)">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randombar(horizontal)">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xit" presetSubtype="10" fill="hold" grpId="1" nodeType="clickEffect">
                                  <p:stCondLst>
                                    <p:cond delay="0"/>
                                  </p:stCondLst>
                                  <p:childTnLst>
                                    <p:animEffect transition="out" filter="randombar(horizontal)">
                                      <p:cBhvr>
                                        <p:cTn id="48" dur="500"/>
                                        <p:tgtEl>
                                          <p:spTgt spid="6"/>
                                        </p:tgtEl>
                                      </p:cBhvr>
                                    </p:animEffect>
                                    <p:set>
                                      <p:cBhvr>
                                        <p:cTn id="49" dur="1" fill="hold">
                                          <p:stCondLst>
                                            <p:cond delay="499"/>
                                          </p:stCondLst>
                                        </p:cTn>
                                        <p:tgtEl>
                                          <p:spTgt spid="6"/>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randombar(horizontal)">
                                      <p:cBhvr>
                                        <p:cTn id="54" dur="500"/>
                                        <p:tgtEl>
                                          <p:spTgt spid="7"/>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randombar(horizontal)">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xit" presetSubtype="10" fill="hold" grpId="1" nodeType="clickEffect">
                                  <p:stCondLst>
                                    <p:cond delay="0"/>
                                  </p:stCondLst>
                                  <p:childTnLst>
                                    <p:animEffect transition="out" filter="randombar(horizontal)">
                                      <p:cBhvr>
                                        <p:cTn id="61" dur="500"/>
                                        <p:tgtEl>
                                          <p:spTgt spid="10"/>
                                        </p:tgtEl>
                                      </p:cBhvr>
                                    </p:animEffect>
                                    <p:set>
                                      <p:cBhvr>
                                        <p:cTn id="62" dur="1" fill="hold">
                                          <p:stCondLst>
                                            <p:cond delay="499"/>
                                          </p:stCondLst>
                                        </p:cTn>
                                        <p:tgtEl>
                                          <p:spTgt spid="10"/>
                                        </p:tgtEl>
                                        <p:attrNameLst>
                                          <p:attrName>style.visibility</p:attrName>
                                        </p:attrNameLst>
                                      </p:cBhvr>
                                      <p:to>
                                        <p:strVal val="hidden"/>
                                      </p:to>
                                    </p:set>
                                  </p:childTnLst>
                                </p:cTn>
                              </p:par>
                              <p:par>
                                <p:cTn id="63" presetID="14" presetClass="entr" presetSubtype="10" fill="hold" grpId="0" nodeType="with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randombar(horizontal)">
                                      <p:cBhvr>
                                        <p:cTn id="6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P spid="7" grpId="0"/>
      <p:bldP spid="8" grpId="0"/>
      <p:bldP spid="8" grpId="1"/>
      <p:bldP spid="8" grpId="2"/>
      <p:bldP spid="9" grpId="0"/>
      <p:bldP spid="9" grpId="1"/>
      <p:bldP spid="10" grpId="0"/>
      <p:bldP spid="10" grpId="1"/>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2E89E-5157-461D-B7AE-42FAAFA4BC32}"/>
              </a:ext>
            </a:extLst>
          </p:cNvPr>
          <p:cNvSpPr>
            <a:spLocks noGrp="1"/>
          </p:cNvSpPr>
          <p:nvPr>
            <p:ph type="title"/>
          </p:nvPr>
        </p:nvSpPr>
        <p:spPr>
          <a:xfrm>
            <a:off x="457200" y="-17192"/>
            <a:ext cx="8229600" cy="1143000"/>
          </a:xfrm>
        </p:spPr>
        <p:txBody>
          <a:bodyPr>
            <a:normAutofit fontScale="90000"/>
          </a:bodyPr>
          <a:lstStyle/>
          <a:p>
            <a:pPr marL="0" marR="0">
              <a:lnSpc>
                <a:spcPct val="115000"/>
              </a:lnSpc>
              <a:spcBef>
                <a:spcPts val="0"/>
              </a:spcBef>
              <a:spcAft>
                <a:spcPts val="1000"/>
              </a:spcAft>
            </a:pPr>
            <a:br>
              <a:rPr lang="en-US" sz="4400" b="1" dirty="0">
                <a:effectLst/>
                <a:latin typeface="Comic Sans MS" panose="030F0702030302020204" pitchFamily="66" charset="0"/>
                <a:ea typeface="Calibri" panose="020F0502020204030204" pitchFamily="34" charset="0"/>
                <a:cs typeface="Calibri" panose="020F0502020204030204" pitchFamily="34" charset="0"/>
              </a:rPr>
            </a:br>
            <a:r>
              <a:rPr lang="en-US" sz="4400" b="1" dirty="0">
                <a:effectLst/>
                <a:latin typeface="Comic Sans MS" panose="030F0702030302020204" pitchFamily="66" charset="0"/>
                <a:ea typeface="Calibri" panose="020F0502020204030204" pitchFamily="34" charset="0"/>
                <a:cs typeface="Calibri" panose="020F0502020204030204" pitchFamily="34" charset="0"/>
              </a:rPr>
              <a:t>Soothing Vocabulary Practice</a:t>
            </a:r>
            <a:br>
              <a:rPr lang="en-US" sz="44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TextBox 2">
            <a:extLst>
              <a:ext uri="{FF2B5EF4-FFF2-40B4-BE49-F238E27FC236}">
                <a16:creationId xmlns:a16="http://schemas.microsoft.com/office/drawing/2014/main" id="{E06E0710-5A8B-448C-A762-5A9A1F40C03A}"/>
              </a:ext>
            </a:extLst>
          </p:cNvPr>
          <p:cNvSpPr txBox="1"/>
          <p:nvPr/>
        </p:nvSpPr>
        <p:spPr>
          <a:xfrm>
            <a:off x="642026" y="1125808"/>
            <a:ext cx="8229600" cy="584775"/>
          </a:xfrm>
          <a:prstGeom prst="rect">
            <a:avLst/>
          </a:prstGeom>
          <a:noFill/>
        </p:spPr>
        <p:txBody>
          <a:bodyPr wrap="square" rtlCol="0">
            <a:spAutoFit/>
          </a:bodyPr>
          <a:lstStyle/>
          <a:p>
            <a:pPr algn="ctr"/>
            <a:r>
              <a:rPr lang="en-US" sz="3200" b="1" dirty="0">
                <a:solidFill>
                  <a:srgbClr val="7030A0"/>
                </a:solidFill>
                <a:latin typeface="Comic Sans MS" panose="030F0702030302020204" pitchFamily="66" charset="0"/>
              </a:rPr>
              <a:t>Word Bank</a:t>
            </a:r>
          </a:p>
        </p:txBody>
      </p:sp>
      <p:sp>
        <p:nvSpPr>
          <p:cNvPr id="4" name="Rectangle 3" descr="rectangle with word bank words in it (consider, contain, recall, peaceful, active, schedule)">
            <a:extLst>
              <a:ext uri="{FF2B5EF4-FFF2-40B4-BE49-F238E27FC236}">
                <a16:creationId xmlns:a16="http://schemas.microsoft.com/office/drawing/2014/main" id="{C8CC4BCE-F905-4F1B-94EA-124A3C9CDD03}"/>
              </a:ext>
            </a:extLst>
          </p:cNvPr>
          <p:cNvSpPr/>
          <p:nvPr/>
        </p:nvSpPr>
        <p:spPr>
          <a:xfrm>
            <a:off x="651753" y="1686104"/>
            <a:ext cx="8035047" cy="1742896"/>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FBB39E7-AAFD-4081-8282-8A0BEAAE3C24}"/>
              </a:ext>
            </a:extLst>
          </p:cNvPr>
          <p:cNvSpPr txBox="1"/>
          <p:nvPr/>
        </p:nvSpPr>
        <p:spPr>
          <a:xfrm>
            <a:off x="1021405" y="1881985"/>
            <a:ext cx="1789888" cy="584775"/>
          </a:xfrm>
          <a:prstGeom prst="rect">
            <a:avLst/>
          </a:prstGeom>
          <a:noFill/>
        </p:spPr>
        <p:txBody>
          <a:bodyPr wrap="square" rtlCol="0">
            <a:spAutoFit/>
          </a:bodyPr>
          <a:lstStyle/>
          <a:p>
            <a:r>
              <a:rPr lang="en-US" sz="3200" dirty="0">
                <a:latin typeface="Comic Sans MS" panose="030F0702030302020204" pitchFamily="66" charset="0"/>
              </a:rPr>
              <a:t>consider</a:t>
            </a:r>
          </a:p>
        </p:txBody>
      </p:sp>
      <p:sp>
        <p:nvSpPr>
          <p:cNvPr id="6" name="TextBox 5">
            <a:extLst>
              <a:ext uri="{FF2B5EF4-FFF2-40B4-BE49-F238E27FC236}">
                <a16:creationId xmlns:a16="http://schemas.microsoft.com/office/drawing/2014/main" id="{300E53DF-7EC4-4E3F-9152-699320221C7F}"/>
              </a:ext>
            </a:extLst>
          </p:cNvPr>
          <p:cNvSpPr txBox="1"/>
          <p:nvPr/>
        </p:nvSpPr>
        <p:spPr>
          <a:xfrm>
            <a:off x="1198126" y="2569434"/>
            <a:ext cx="1932558" cy="584775"/>
          </a:xfrm>
          <a:prstGeom prst="rect">
            <a:avLst/>
          </a:prstGeom>
          <a:noFill/>
        </p:spPr>
        <p:txBody>
          <a:bodyPr wrap="square" rtlCol="0">
            <a:spAutoFit/>
          </a:bodyPr>
          <a:lstStyle/>
          <a:p>
            <a:r>
              <a:rPr lang="en-US" sz="3200" dirty="0">
                <a:latin typeface="Comic Sans MS" panose="030F0702030302020204" pitchFamily="66" charset="0"/>
              </a:rPr>
              <a:t>peaceful</a:t>
            </a:r>
          </a:p>
        </p:txBody>
      </p:sp>
      <p:sp>
        <p:nvSpPr>
          <p:cNvPr id="7" name="TextBox 6">
            <a:extLst>
              <a:ext uri="{FF2B5EF4-FFF2-40B4-BE49-F238E27FC236}">
                <a16:creationId xmlns:a16="http://schemas.microsoft.com/office/drawing/2014/main" id="{13FAF413-F573-4CEE-80B0-12F5272AA65C}"/>
              </a:ext>
            </a:extLst>
          </p:cNvPr>
          <p:cNvSpPr txBox="1"/>
          <p:nvPr/>
        </p:nvSpPr>
        <p:spPr>
          <a:xfrm>
            <a:off x="3677056" y="2579984"/>
            <a:ext cx="1789888" cy="584775"/>
          </a:xfrm>
          <a:prstGeom prst="rect">
            <a:avLst/>
          </a:prstGeom>
          <a:noFill/>
        </p:spPr>
        <p:txBody>
          <a:bodyPr wrap="square" rtlCol="0">
            <a:spAutoFit/>
          </a:bodyPr>
          <a:lstStyle/>
          <a:p>
            <a:r>
              <a:rPr lang="en-US" sz="3200" dirty="0">
                <a:latin typeface="Comic Sans MS" panose="030F0702030302020204" pitchFamily="66" charset="0"/>
              </a:rPr>
              <a:t>active</a:t>
            </a:r>
          </a:p>
        </p:txBody>
      </p:sp>
      <p:sp>
        <p:nvSpPr>
          <p:cNvPr id="8" name="TextBox 7">
            <a:extLst>
              <a:ext uri="{FF2B5EF4-FFF2-40B4-BE49-F238E27FC236}">
                <a16:creationId xmlns:a16="http://schemas.microsoft.com/office/drawing/2014/main" id="{6B3205C2-7451-4E00-BCC5-3A32433650FF}"/>
              </a:ext>
            </a:extLst>
          </p:cNvPr>
          <p:cNvSpPr txBox="1"/>
          <p:nvPr/>
        </p:nvSpPr>
        <p:spPr>
          <a:xfrm>
            <a:off x="6013316" y="2561195"/>
            <a:ext cx="1932557" cy="584775"/>
          </a:xfrm>
          <a:prstGeom prst="rect">
            <a:avLst/>
          </a:prstGeom>
          <a:noFill/>
        </p:spPr>
        <p:txBody>
          <a:bodyPr wrap="square" rtlCol="0">
            <a:spAutoFit/>
          </a:bodyPr>
          <a:lstStyle/>
          <a:p>
            <a:r>
              <a:rPr lang="en-US" sz="3200" dirty="0">
                <a:latin typeface="Comic Sans MS" panose="030F0702030302020204" pitchFamily="66" charset="0"/>
              </a:rPr>
              <a:t>schedule</a:t>
            </a:r>
          </a:p>
        </p:txBody>
      </p:sp>
      <p:sp>
        <p:nvSpPr>
          <p:cNvPr id="9" name="TextBox 8">
            <a:extLst>
              <a:ext uri="{FF2B5EF4-FFF2-40B4-BE49-F238E27FC236}">
                <a16:creationId xmlns:a16="http://schemas.microsoft.com/office/drawing/2014/main" id="{F2A3A63F-D0FB-4F82-B81A-33ADCC02F42D}"/>
              </a:ext>
            </a:extLst>
          </p:cNvPr>
          <p:cNvSpPr txBox="1"/>
          <p:nvPr/>
        </p:nvSpPr>
        <p:spPr>
          <a:xfrm>
            <a:off x="6332707" y="1906810"/>
            <a:ext cx="1789888" cy="584775"/>
          </a:xfrm>
          <a:prstGeom prst="rect">
            <a:avLst/>
          </a:prstGeom>
          <a:noFill/>
        </p:spPr>
        <p:txBody>
          <a:bodyPr wrap="square" rtlCol="0">
            <a:spAutoFit/>
          </a:bodyPr>
          <a:lstStyle/>
          <a:p>
            <a:r>
              <a:rPr lang="en-US" sz="3200" dirty="0">
                <a:latin typeface="Comic Sans MS" panose="030F0702030302020204" pitchFamily="66" charset="0"/>
              </a:rPr>
              <a:t>recall</a:t>
            </a:r>
          </a:p>
        </p:txBody>
      </p:sp>
      <p:sp>
        <p:nvSpPr>
          <p:cNvPr id="10" name="TextBox 9">
            <a:extLst>
              <a:ext uri="{FF2B5EF4-FFF2-40B4-BE49-F238E27FC236}">
                <a16:creationId xmlns:a16="http://schemas.microsoft.com/office/drawing/2014/main" id="{E387A5EC-DFB3-4342-9334-302D3F1231FA}"/>
              </a:ext>
            </a:extLst>
          </p:cNvPr>
          <p:cNvSpPr txBox="1"/>
          <p:nvPr/>
        </p:nvSpPr>
        <p:spPr>
          <a:xfrm>
            <a:off x="3501957" y="1887354"/>
            <a:ext cx="1789888" cy="584775"/>
          </a:xfrm>
          <a:prstGeom prst="rect">
            <a:avLst/>
          </a:prstGeom>
          <a:noFill/>
        </p:spPr>
        <p:txBody>
          <a:bodyPr wrap="square" rtlCol="0">
            <a:spAutoFit/>
          </a:bodyPr>
          <a:lstStyle/>
          <a:p>
            <a:r>
              <a:rPr lang="en-US" sz="3200" dirty="0">
                <a:latin typeface="Comic Sans MS" panose="030F0702030302020204" pitchFamily="66" charset="0"/>
              </a:rPr>
              <a:t>contain</a:t>
            </a:r>
          </a:p>
        </p:txBody>
      </p:sp>
      <p:sp>
        <p:nvSpPr>
          <p:cNvPr id="12" name="TextBox 11">
            <a:extLst>
              <a:ext uri="{FF2B5EF4-FFF2-40B4-BE49-F238E27FC236}">
                <a16:creationId xmlns:a16="http://schemas.microsoft.com/office/drawing/2014/main" id="{470337E6-49D8-4BDE-B886-32F82DB19976}"/>
              </a:ext>
            </a:extLst>
          </p:cNvPr>
          <p:cNvSpPr txBox="1"/>
          <p:nvPr/>
        </p:nvSpPr>
        <p:spPr>
          <a:xfrm>
            <a:off x="1294592" y="4248566"/>
            <a:ext cx="6924468" cy="923330"/>
          </a:xfrm>
          <a:prstGeom prst="rect">
            <a:avLst/>
          </a:prstGeom>
          <a:noFill/>
        </p:spPr>
        <p:txBody>
          <a:bodyPr wrap="square">
            <a:spAutoFit/>
          </a:bodyPr>
          <a:lstStyle/>
          <a:p>
            <a:r>
              <a:rPr lang="en-US" sz="5400" dirty="0">
                <a:effectLst/>
                <a:latin typeface="Comic Sans MS" panose="030F0702030302020204" pitchFamily="66" charset="0"/>
                <a:ea typeface="Calibri" panose="020F0502020204030204" pitchFamily="34" charset="0"/>
                <a:cs typeface="Calibri" panose="020F0502020204030204" pitchFamily="34" charset="0"/>
              </a:rPr>
              <a:t>to keep within limits</a:t>
            </a:r>
            <a:endParaRPr lang="en-US" sz="5400" dirty="0"/>
          </a:p>
        </p:txBody>
      </p:sp>
      <p:cxnSp>
        <p:nvCxnSpPr>
          <p:cNvPr id="14" name="Straight Connector 13" descr="orange line">
            <a:extLst>
              <a:ext uri="{FF2B5EF4-FFF2-40B4-BE49-F238E27FC236}">
                <a16:creationId xmlns:a16="http://schemas.microsoft.com/office/drawing/2014/main" id="{16617102-761A-4FFC-A650-673C6DF2620D}"/>
              </a:ext>
            </a:extLst>
          </p:cNvPr>
          <p:cNvCxnSpPr>
            <a:cxnSpLocks/>
            <a:stCxn id="10" idx="1"/>
          </p:cNvCxnSpPr>
          <p:nvPr/>
        </p:nvCxnSpPr>
        <p:spPr>
          <a:xfrm>
            <a:off x="3501957" y="2179742"/>
            <a:ext cx="1575881" cy="0"/>
          </a:xfrm>
          <a:prstGeom prst="line">
            <a:avLst/>
          </a:prstGeom>
          <a:ln w="76200">
            <a:solidFill>
              <a:srgbClr val="FFC000"/>
            </a:solidFill>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AFB574FD-3EF5-43BB-AA4B-11DFF2CDFDEC}"/>
              </a:ext>
            </a:extLst>
          </p:cNvPr>
          <p:cNvSpPr txBox="1"/>
          <p:nvPr/>
        </p:nvSpPr>
        <p:spPr>
          <a:xfrm>
            <a:off x="2487041" y="4281030"/>
            <a:ext cx="6924468" cy="923330"/>
          </a:xfrm>
          <a:prstGeom prst="rect">
            <a:avLst/>
          </a:prstGeom>
          <a:noFill/>
        </p:spPr>
        <p:txBody>
          <a:bodyPr wrap="square">
            <a:spAutoFit/>
          </a:bodyPr>
          <a:lstStyle/>
          <a:p>
            <a:r>
              <a:rPr lang="en-US" sz="5400" dirty="0">
                <a:latin typeface="Comic Sans MS" panose="030F0702030302020204" pitchFamily="66" charset="0"/>
                <a:ea typeface="Calibri" panose="020F0502020204030204" pitchFamily="34" charset="0"/>
                <a:cs typeface="Calibri" panose="020F0502020204030204" pitchFamily="34" charset="0"/>
              </a:rPr>
              <a:t>quiet, tranquil</a:t>
            </a:r>
            <a:endParaRPr lang="en-US" sz="5400" dirty="0"/>
          </a:p>
        </p:txBody>
      </p:sp>
      <p:cxnSp>
        <p:nvCxnSpPr>
          <p:cNvPr id="17" name="Straight Connector 16" descr="orange line">
            <a:extLst>
              <a:ext uri="{FF2B5EF4-FFF2-40B4-BE49-F238E27FC236}">
                <a16:creationId xmlns:a16="http://schemas.microsoft.com/office/drawing/2014/main" id="{91A7DD06-B9F1-4BA8-9172-B4F043041AB2}"/>
              </a:ext>
            </a:extLst>
          </p:cNvPr>
          <p:cNvCxnSpPr>
            <a:cxnSpLocks/>
          </p:cNvCxnSpPr>
          <p:nvPr/>
        </p:nvCxnSpPr>
        <p:spPr>
          <a:xfrm flipV="1">
            <a:off x="1235412" y="2872371"/>
            <a:ext cx="1575881" cy="16959"/>
          </a:xfrm>
          <a:prstGeom prst="line">
            <a:avLst/>
          </a:prstGeom>
          <a:ln w="76200">
            <a:solidFill>
              <a:srgbClr val="FFC000"/>
            </a:solidFill>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E33355ED-EAE2-4FC8-A0A8-61C804D3E7A0}"/>
              </a:ext>
            </a:extLst>
          </p:cNvPr>
          <p:cNvSpPr txBox="1"/>
          <p:nvPr/>
        </p:nvSpPr>
        <p:spPr>
          <a:xfrm>
            <a:off x="1128408" y="4019304"/>
            <a:ext cx="7889130" cy="1754326"/>
          </a:xfrm>
          <a:prstGeom prst="rect">
            <a:avLst/>
          </a:prstGeom>
          <a:noFill/>
        </p:spPr>
        <p:txBody>
          <a:bodyPr wrap="square">
            <a:spAutoFit/>
          </a:bodyPr>
          <a:lstStyle/>
          <a:p>
            <a:r>
              <a:rPr lang="en-US" sz="5400" dirty="0">
                <a:latin typeface="Comic Sans MS" panose="030F0702030302020204" pitchFamily="66" charset="0"/>
                <a:ea typeface="Calibri" panose="020F0502020204030204" pitchFamily="34" charset="0"/>
                <a:cs typeface="Calibri" panose="020F0502020204030204" pitchFamily="34" charset="0"/>
              </a:rPr>
              <a:t>producing or involving action or movement</a:t>
            </a:r>
            <a:endParaRPr lang="en-US" sz="5400" dirty="0"/>
          </a:p>
        </p:txBody>
      </p:sp>
      <p:cxnSp>
        <p:nvCxnSpPr>
          <p:cNvPr id="20" name="Straight Connector 19" descr="orange line">
            <a:extLst>
              <a:ext uri="{FF2B5EF4-FFF2-40B4-BE49-F238E27FC236}">
                <a16:creationId xmlns:a16="http://schemas.microsoft.com/office/drawing/2014/main" id="{A95E897C-8057-41E2-B1AA-0D01E70543C0}"/>
              </a:ext>
            </a:extLst>
          </p:cNvPr>
          <p:cNvCxnSpPr>
            <a:cxnSpLocks/>
          </p:cNvCxnSpPr>
          <p:nvPr/>
        </p:nvCxnSpPr>
        <p:spPr>
          <a:xfrm flipV="1">
            <a:off x="3677056" y="2888820"/>
            <a:ext cx="1575881" cy="16959"/>
          </a:xfrm>
          <a:prstGeom prst="line">
            <a:avLst/>
          </a:prstGeom>
          <a:ln w="76200">
            <a:solidFill>
              <a:srgbClr val="FFC000"/>
            </a:solidFill>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F33D4CCD-FC12-4320-8010-00B60FCC1643}"/>
              </a:ext>
            </a:extLst>
          </p:cNvPr>
          <p:cNvSpPr txBox="1"/>
          <p:nvPr/>
        </p:nvSpPr>
        <p:spPr>
          <a:xfrm>
            <a:off x="797670" y="4237604"/>
            <a:ext cx="7889130" cy="923330"/>
          </a:xfrm>
          <a:prstGeom prst="rect">
            <a:avLst/>
          </a:prstGeom>
          <a:noFill/>
        </p:spPr>
        <p:txBody>
          <a:bodyPr wrap="square">
            <a:spAutoFit/>
          </a:bodyPr>
          <a:lstStyle/>
          <a:p>
            <a:r>
              <a:rPr lang="en-US" sz="5400" dirty="0">
                <a:latin typeface="Comic Sans MS" panose="030F0702030302020204" pitchFamily="66" charset="0"/>
                <a:ea typeface="Calibri" panose="020F0502020204030204" pitchFamily="34" charset="0"/>
                <a:cs typeface="Calibri" panose="020F0502020204030204" pitchFamily="34" charset="0"/>
              </a:rPr>
              <a:t>to think about carefully</a:t>
            </a:r>
            <a:endParaRPr lang="en-US" sz="5400" dirty="0"/>
          </a:p>
        </p:txBody>
      </p:sp>
      <p:cxnSp>
        <p:nvCxnSpPr>
          <p:cNvPr id="22" name="Straight Connector 21" descr="orange line">
            <a:extLst>
              <a:ext uri="{FF2B5EF4-FFF2-40B4-BE49-F238E27FC236}">
                <a16:creationId xmlns:a16="http://schemas.microsoft.com/office/drawing/2014/main" id="{7A80A718-7ECD-4A6D-8303-4709205DFB6E}"/>
              </a:ext>
            </a:extLst>
          </p:cNvPr>
          <p:cNvCxnSpPr>
            <a:cxnSpLocks/>
          </p:cNvCxnSpPr>
          <p:nvPr/>
        </p:nvCxnSpPr>
        <p:spPr>
          <a:xfrm flipV="1">
            <a:off x="1128408" y="2183223"/>
            <a:ext cx="1575881" cy="16959"/>
          </a:xfrm>
          <a:prstGeom prst="line">
            <a:avLst/>
          </a:prstGeom>
          <a:ln w="76200">
            <a:solidFill>
              <a:srgbClr val="FFC000"/>
            </a:solidFill>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3AC969FB-A881-4A16-A728-C5959BC2D3E6}"/>
              </a:ext>
            </a:extLst>
          </p:cNvPr>
          <p:cNvSpPr txBox="1"/>
          <p:nvPr/>
        </p:nvSpPr>
        <p:spPr>
          <a:xfrm>
            <a:off x="1522379" y="4172676"/>
            <a:ext cx="7889130" cy="923330"/>
          </a:xfrm>
          <a:prstGeom prst="rect">
            <a:avLst/>
          </a:prstGeom>
          <a:noFill/>
        </p:spPr>
        <p:txBody>
          <a:bodyPr wrap="square">
            <a:spAutoFit/>
          </a:bodyPr>
          <a:lstStyle/>
          <a:p>
            <a:r>
              <a:rPr lang="en-US" sz="5400" dirty="0">
                <a:latin typeface="Comic Sans MS" panose="030F0702030302020204" pitchFamily="66" charset="0"/>
                <a:ea typeface="Calibri" panose="020F0502020204030204" pitchFamily="34" charset="0"/>
                <a:cs typeface="Calibri" panose="020F0502020204030204" pitchFamily="34" charset="0"/>
              </a:rPr>
              <a:t>program or agenda</a:t>
            </a:r>
            <a:endParaRPr lang="en-US" sz="5400" dirty="0"/>
          </a:p>
        </p:txBody>
      </p:sp>
      <p:cxnSp>
        <p:nvCxnSpPr>
          <p:cNvPr id="24" name="Straight Connector 23" descr="orange line">
            <a:extLst>
              <a:ext uri="{FF2B5EF4-FFF2-40B4-BE49-F238E27FC236}">
                <a16:creationId xmlns:a16="http://schemas.microsoft.com/office/drawing/2014/main" id="{F3770E4A-0266-4A81-AE4F-086B4F03EC71}"/>
              </a:ext>
            </a:extLst>
          </p:cNvPr>
          <p:cNvCxnSpPr>
            <a:cxnSpLocks/>
          </p:cNvCxnSpPr>
          <p:nvPr/>
        </p:nvCxnSpPr>
        <p:spPr>
          <a:xfrm flipV="1">
            <a:off x="6155987" y="2865515"/>
            <a:ext cx="1575881" cy="16959"/>
          </a:xfrm>
          <a:prstGeom prst="line">
            <a:avLst/>
          </a:prstGeom>
          <a:ln w="76200">
            <a:solidFill>
              <a:srgbClr val="FFC000"/>
            </a:solidFill>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6AD91A68-D3B0-4659-AD59-7B97B4F26E21}"/>
              </a:ext>
            </a:extLst>
          </p:cNvPr>
          <p:cNvSpPr txBox="1"/>
          <p:nvPr/>
        </p:nvSpPr>
        <p:spPr>
          <a:xfrm>
            <a:off x="2262168" y="4324456"/>
            <a:ext cx="4814215" cy="923330"/>
          </a:xfrm>
          <a:prstGeom prst="rect">
            <a:avLst/>
          </a:prstGeom>
          <a:noFill/>
        </p:spPr>
        <p:txBody>
          <a:bodyPr wrap="square">
            <a:spAutoFit/>
          </a:bodyPr>
          <a:lstStyle/>
          <a:p>
            <a:r>
              <a:rPr lang="en-US" sz="5400" dirty="0">
                <a:latin typeface="Comic Sans MS" panose="030F0702030302020204" pitchFamily="66" charset="0"/>
                <a:ea typeface="Calibri" panose="020F0502020204030204" pitchFamily="34" charset="0"/>
                <a:cs typeface="Calibri" panose="020F0502020204030204" pitchFamily="34" charset="0"/>
              </a:rPr>
              <a:t>to remember</a:t>
            </a:r>
            <a:endParaRPr lang="en-US" sz="5400" dirty="0"/>
          </a:p>
        </p:txBody>
      </p:sp>
      <p:cxnSp>
        <p:nvCxnSpPr>
          <p:cNvPr id="26" name="Straight Connector 25" descr="orange line">
            <a:extLst>
              <a:ext uri="{FF2B5EF4-FFF2-40B4-BE49-F238E27FC236}">
                <a16:creationId xmlns:a16="http://schemas.microsoft.com/office/drawing/2014/main" id="{3D836C6F-D816-4ED6-86BF-8A5D6C68C735}"/>
              </a:ext>
            </a:extLst>
          </p:cNvPr>
          <p:cNvCxnSpPr>
            <a:cxnSpLocks/>
          </p:cNvCxnSpPr>
          <p:nvPr/>
        </p:nvCxnSpPr>
        <p:spPr>
          <a:xfrm flipV="1">
            <a:off x="6201382" y="2208603"/>
            <a:ext cx="1575881" cy="16959"/>
          </a:xfrm>
          <a:prstGeom prst="line">
            <a:avLst/>
          </a:prstGeom>
          <a:ln w="76200">
            <a:solidFill>
              <a:srgbClr val="FFC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59958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grpId="1" nodeType="clickEffect">
                                  <p:stCondLst>
                                    <p:cond delay="0"/>
                                  </p:stCondLst>
                                  <p:childTnLst>
                                    <p:anim calcmode="lin" valueType="num">
                                      <p:cBhvr additive="base">
                                        <p:cTn id="54" dur="500"/>
                                        <p:tgtEl>
                                          <p:spTgt spid="12"/>
                                        </p:tgtEl>
                                        <p:attrNameLst>
                                          <p:attrName>ppt_x</p:attrName>
                                        </p:attrNameLst>
                                      </p:cBhvr>
                                      <p:tavLst>
                                        <p:tav tm="0">
                                          <p:val>
                                            <p:strVal val="ppt_x"/>
                                          </p:val>
                                        </p:tav>
                                        <p:tav tm="100000">
                                          <p:val>
                                            <p:strVal val="ppt_x"/>
                                          </p:val>
                                        </p:tav>
                                      </p:tavLst>
                                    </p:anim>
                                    <p:anim calcmode="lin" valueType="num">
                                      <p:cBhvr additive="base">
                                        <p:cTn id="55" dur="500"/>
                                        <p:tgtEl>
                                          <p:spTgt spid="12"/>
                                        </p:tgtEl>
                                        <p:attrNameLst>
                                          <p:attrName>ppt_y</p:attrName>
                                        </p:attrNameLst>
                                      </p:cBhvr>
                                      <p:tavLst>
                                        <p:tav tm="0">
                                          <p:val>
                                            <p:strVal val="ppt_y"/>
                                          </p:val>
                                        </p:tav>
                                        <p:tav tm="100000">
                                          <p:val>
                                            <p:strVal val="1+ppt_h/2"/>
                                          </p:val>
                                        </p:tav>
                                      </p:tavLst>
                                    </p:anim>
                                    <p:set>
                                      <p:cBhvr>
                                        <p:cTn id="56" dur="1" fill="hold">
                                          <p:stCondLst>
                                            <p:cond delay="499"/>
                                          </p:stCondLst>
                                        </p:cTn>
                                        <p:tgtEl>
                                          <p:spTgt spid="12"/>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additive="base">
                                        <p:cTn id="63" dur="500" fill="hold"/>
                                        <p:tgtEl>
                                          <p:spTgt spid="16"/>
                                        </p:tgtEl>
                                        <p:attrNameLst>
                                          <p:attrName>ppt_x</p:attrName>
                                        </p:attrNameLst>
                                      </p:cBhvr>
                                      <p:tavLst>
                                        <p:tav tm="0">
                                          <p:val>
                                            <p:strVal val="#ppt_x"/>
                                          </p:val>
                                        </p:tav>
                                        <p:tav tm="100000">
                                          <p:val>
                                            <p:strVal val="#ppt_x"/>
                                          </p:val>
                                        </p:tav>
                                      </p:tavLst>
                                    </p:anim>
                                    <p:anim calcmode="lin" valueType="num">
                                      <p:cBhvr additive="base">
                                        <p:cTn id="6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xit" presetSubtype="4" fill="hold" grpId="1" nodeType="clickEffect">
                                  <p:stCondLst>
                                    <p:cond delay="0"/>
                                  </p:stCondLst>
                                  <p:childTnLst>
                                    <p:anim calcmode="lin" valueType="num">
                                      <p:cBhvr additive="base">
                                        <p:cTn id="68" dur="500"/>
                                        <p:tgtEl>
                                          <p:spTgt spid="16"/>
                                        </p:tgtEl>
                                        <p:attrNameLst>
                                          <p:attrName>ppt_x</p:attrName>
                                        </p:attrNameLst>
                                      </p:cBhvr>
                                      <p:tavLst>
                                        <p:tav tm="0">
                                          <p:val>
                                            <p:strVal val="ppt_x"/>
                                          </p:val>
                                        </p:tav>
                                        <p:tav tm="100000">
                                          <p:val>
                                            <p:strVal val="ppt_x"/>
                                          </p:val>
                                        </p:tav>
                                      </p:tavLst>
                                    </p:anim>
                                    <p:anim calcmode="lin" valueType="num">
                                      <p:cBhvr additive="base">
                                        <p:cTn id="69" dur="500"/>
                                        <p:tgtEl>
                                          <p:spTgt spid="16"/>
                                        </p:tgtEl>
                                        <p:attrNameLst>
                                          <p:attrName>ppt_y</p:attrName>
                                        </p:attrNameLst>
                                      </p:cBhvr>
                                      <p:tavLst>
                                        <p:tav tm="0">
                                          <p:val>
                                            <p:strVal val="ppt_y"/>
                                          </p:val>
                                        </p:tav>
                                        <p:tav tm="100000">
                                          <p:val>
                                            <p:strVal val="1+ppt_h/2"/>
                                          </p:val>
                                        </p:tav>
                                      </p:tavLst>
                                    </p:anim>
                                    <p:set>
                                      <p:cBhvr>
                                        <p:cTn id="70" dur="1" fill="hold">
                                          <p:stCondLst>
                                            <p:cond delay="499"/>
                                          </p:stCondLst>
                                        </p:cTn>
                                        <p:tgtEl>
                                          <p:spTgt spid="16"/>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1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19"/>
                                        </p:tgtEl>
                                        <p:attrNameLst>
                                          <p:attrName>style.visibility</p:attrName>
                                        </p:attrNameLst>
                                      </p:cBhvr>
                                      <p:to>
                                        <p:strVal val="visible"/>
                                      </p:to>
                                    </p:set>
                                    <p:anim calcmode="lin" valueType="num">
                                      <p:cBhvr additive="base">
                                        <p:cTn id="77" dur="500" fill="hold"/>
                                        <p:tgtEl>
                                          <p:spTgt spid="19"/>
                                        </p:tgtEl>
                                        <p:attrNameLst>
                                          <p:attrName>ppt_x</p:attrName>
                                        </p:attrNameLst>
                                      </p:cBhvr>
                                      <p:tavLst>
                                        <p:tav tm="0">
                                          <p:val>
                                            <p:strVal val="#ppt_x"/>
                                          </p:val>
                                        </p:tav>
                                        <p:tav tm="100000">
                                          <p:val>
                                            <p:strVal val="#ppt_x"/>
                                          </p:val>
                                        </p:tav>
                                      </p:tavLst>
                                    </p:anim>
                                    <p:anim calcmode="lin" valueType="num">
                                      <p:cBhvr additive="base">
                                        <p:cTn id="7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xit" presetSubtype="4" fill="hold" grpId="1" nodeType="clickEffect">
                                  <p:stCondLst>
                                    <p:cond delay="0"/>
                                  </p:stCondLst>
                                  <p:childTnLst>
                                    <p:anim calcmode="lin" valueType="num">
                                      <p:cBhvr additive="base">
                                        <p:cTn id="82" dur="500"/>
                                        <p:tgtEl>
                                          <p:spTgt spid="19"/>
                                        </p:tgtEl>
                                        <p:attrNameLst>
                                          <p:attrName>ppt_x</p:attrName>
                                        </p:attrNameLst>
                                      </p:cBhvr>
                                      <p:tavLst>
                                        <p:tav tm="0">
                                          <p:val>
                                            <p:strVal val="ppt_x"/>
                                          </p:val>
                                        </p:tav>
                                        <p:tav tm="100000">
                                          <p:val>
                                            <p:strVal val="ppt_x"/>
                                          </p:val>
                                        </p:tav>
                                      </p:tavLst>
                                    </p:anim>
                                    <p:anim calcmode="lin" valueType="num">
                                      <p:cBhvr additive="base">
                                        <p:cTn id="83" dur="500"/>
                                        <p:tgtEl>
                                          <p:spTgt spid="19"/>
                                        </p:tgtEl>
                                        <p:attrNameLst>
                                          <p:attrName>ppt_y</p:attrName>
                                        </p:attrNameLst>
                                      </p:cBhvr>
                                      <p:tavLst>
                                        <p:tav tm="0">
                                          <p:val>
                                            <p:strVal val="ppt_y"/>
                                          </p:val>
                                        </p:tav>
                                        <p:tav tm="100000">
                                          <p:val>
                                            <p:strVal val="1+ppt_h/2"/>
                                          </p:val>
                                        </p:tav>
                                      </p:tavLst>
                                    </p:anim>
                                    <p:set>
                                      <p:cBhvr>
                                        <p:cTn id="84" dur="1" fill="hold">
                                          <p:stCondLst>
                                            <p:cond delay="499"/>
                                          </p:stCondLst>
                                        </p:cTn>
                                        <p:tgtEl>
                                          <p:spTgt spid="19"/>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2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21"/>
                                        </p:tgtEl>
                                        <p:attrNameLst>
                                          <p:attrName>style.visibility</p:attrName>
                                        </p:attrNameLst>
                                      </p:cBhvr>
                                      <p:to>
                                        <p:strVal val="visible"/>
                                      </p:to>
                                    </p:set>
                                    <p:anim calcmode="lin" valueType="num">
                                      <p:cBhvr additive="base">
                                        <p:cTn id="91" dur="500" fill="hold"/>
                                        <p:tgtEl>
                                          <p:spTgt spid="21"/>
                                        </p:tgtEl>
                                        <p:attrNameLst>
                                          <p:attrName>ppt_x</p:attrName>
                                        </p:attrNameLst>
                                      </p:cBhvr>
                                      <p:tavLst>
                                        <p:tav tm="0">
                                          <p:val>
                                            <p:strVal val="#ppt_x"/>
                                          </p:val>
                                        </p:tav>
                                        <p:tav tm="100000">
                                          <p:val>
                                            <p:strVal val="#ppt_x"/>
                                          </p:val>
                                        </p:tav>
                                      </p:tavLst>
                                    </p:anim>
                                    <p:anim calcmode="lin" valueType="num">
                                      <p:cBhvr additive="base">
                                        <p:cTn id="9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xit" presetSubtype="4" fill="hold" grpId="1" nodeType="clickEffect">
                                  <p:stCondLst>
                                    <p:cond delay="0"/>
                                  </p:stCondLst>
                                  <p:childTnLst>
                                    <p:anim calcmode="lin" valueType="num">
                                      <p:cBhvr additive="base">
                                        <p:cTn id="96" dur="500"/>
                                        <p:tgtEl>
                                          <p:spTgt spid="21"/>
                                        </p:tgtEl>
                                        <p:attrNameLst>
                                          <p:attrName>ppt_x</p:attrName>
                                        </p:attrNameLst>
                                      </p:cBhvr>
                                      <p:tavLst>
                                        <p:tav tm="0">
                                          <p:val>
                                            <p:strVal val="ppt_x"/>
                                          </p:val>
                                        </p:tav>
                                        <p:tav tm="100000">
                                          <p:val>
                                            <p:strVal val="ppt_x"/>
                                          </p:val>
                                        </p:tav>
                                      </p:tavLst>
                                    </p:anim>
                                    <p:anim calcmode="lin" valueType="num">
                                      <p:cBhvr additive="base">
                                        <p:cTn id="97" dur="500"/>
                                        <p:tgtEl>
                                          <p:spTgt spid="21"/>
                                        </p:tgtEl>
                                        <p:attrNameLst>
                                          <p:attrName>ppt_y</p:attrName>
                                        </p:attrNameLst>
                                      </p:cBhvr>
                                      <p:tavLst>
                                        <p:tav tm="0">
                                          <p:val>
                                            <p:strVal val="ppt_y"/>
                                          </p:val>
                                        </p:tav>
                                        <p:tav tm="100000">
                                          <p:val>
                                            <p:strVal val="1+ppt_h/2"/>
                                          </p:val>
                                        </p:tav>
                                      </p:tavLst>
                                    </p:anim>
                                    <p:set>
                                      <p:cBhvr>
                                        <p:cTn id="98" dur="1" fill="hold">
                                          <p:stCondLst>
                                            <p:cond delay="499"/>
                                          </p:stCondLst>
                                        </p:cTn>
                                        <p:tgtEl>
                                          <p:spTgt spid="21"/>
                                        </p:tgtEl>
                                        <p:attrNameLst>
                                          <p:attrName>style.visibility</p:attrName>
                                        </p:attrNameLst>
                                      </p:cBhvr>
                                      <p:to>
                                        <p:strVal val="hidden"/>
                                      </p:to>
                                    </p:set>
                                  </p:childTnLst>
                                </p:cTn>
                              </p:par>
                              <p:par>
                                <p:cTn id="99" presetID="1" presetClass="entr" presetSubtype="0" fill="hold" nodeType="withEffect">
                                  <p:stCondLst>
                                    <p:cond delay="0"/>
                                  </p:stCondLst>
                                  <p:childTnLst>
                                    <p:set>
                                      <p:cBhvr>
                                        <p:cTn id="100" dur="1" fill="hold">
                                          <p:stCondLst>
                                            <p:cond delay="0"/>
                                          </p:stCondLst>
                                        </p:cTn>
                                        <p:tgtEl>
                                          <p:spTgt spid="22"/>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grpId="0" nodeType="clickEffect">
                                  <p:stCondLst>
                                    <p:cond delay="0"/>
                                  </p:stCondLst>
                                  <p:childTnLst>
                                    <p:set>
                                      <p:cBhvr>
                                        <p:cTn id="104" dur="1" fill="hold">
                                          <p:stCondLst>
                                            <p:cond delay="0"/>
                                          </p:stCondLst>
                                        </p:cTn>
                                        <p:tgtEl>
                                          <p:spTgt spid="23"/>
                                        </p:tgtEl>
                                        <p:attrNameLst>
                                          <p:attrName>style.visibility</p:attrName>
                                        </p:attrNameLst>
                                      </p:cBhvr>
                                      <p:to>
                                        <p:strVal val="visible"/>
                                      </p:to>
                                    </p:set>
                                    <p:anim calcmode="lin" valueType="num">
                                      <p:cBhvr additive="base">
                                        <p:cTn id="105" dur="500" fill="hold"/>
                                        <p:tgtEl>
                                          <p:spTgt spid="23"/>
                                        </p:tgtEl>
                                        <p:attrNameLst>
                                          <p:attrName>ppt_x</p:attrName>
                                        </p:attrNameLst>
                                      </p:cBhvr>
                                      <p:tavLst>
                                        <p:tav tm="0">
                                          <p:val>
                                            <p:strVal val="#ppt_x"/>
                                          </p:val>
                                        </p:tav>
                                        <p:tav tm="100000">
                                          <p:val>
                                            <p:strVal val="#ppt_x"/>
                                          </p:val>
                                        </p:tav>
                                      </p:tavLst>
                                    </p:anim>
                                    <p:anim calcmode="lin" valueType="num">
                                      <p:cBhvr additive="base">
                                        <p:cTn id="10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xit" presetSubtype="4" fill="hold" grpId="1" nodeType="clickEffect">
                                  <p:stCondLst>
                                    <p:cond delay="0"/>
                                  </p:stCondLst>
                                  <p:childTnLst>
                                    <p:anim calcmode="lin" valueType="num">
                                      <p:cBhvr additive="base">
                                        <p:cTn id="110" dur="500"/>
                                        <p:tgtEl>
                                          <p:spTgt spid="23"/>
                                        </p:tgtEl>
                                        <p:attrNameLst>
                                          <p:attrName>ppt_x</p:attrName>
                                        </p:attrNameLst>
                                      </p:cBhvr>
                                      <p:tavLst>
                                        <p:tav tm="0">
                                          <p:val>
                                            <p:strVal val="ppt_x"/>
                                          </p:val>
                                        </p:tav>
                                        <p:tav tm="100000">
                                          <p:val>
                                            <p:strVal val="ppt_x"/>
                                          </p:val>
                                        </p:tav>
                                      </p:tavLst>
                                    </p:anim>
                                    <p:anim calcmode="lin" valueType="num">
                                      <p:cBhvr additive="base">
                                        <p:cTn id="111" dur="500"/>
                                        <p:tgtEl>
                                          <p:spTgt spid="23"/>
                                        </p:tgtEl>
                                        <p:attrNameLst>
                                          <p:attrName>ppt_y</p:attrName>
                                        </p:attrNameLst>
                                      </p:cBhvr>
                                      <p:tavLst>
                                        <p:tav tm="0">
                                          <p:val>
                                            <p:strVal val="ppt_y"/>
                                          </p:val>
                                        </p:tav>
                                        <p:tav tm="100000">
                                          <p:val>
                                            <p:strVal val="1+ppt_h/2"/>
                                          </p:val>
                                        </p:tav>
                                      </p:tavLst>
                                    </p:anim>
                                    <p:set>
                                      <p:cBhvr>
                                        <p:cTn id="112" dur="1" fill="hold">
                                          <p:stCondLst>
                                            <p:cond delay="499"/>
                                          </p:stCondLst>
                                        </p:cTn>
                                        <p:tgtEl>
                                          <p:spTgt spid="23"/>
                                        </p:tgtEl>
                                        <p:attrNameLst>
                                          <p:attrName>style.visibility</p:attrName>
                                        </p:attrNameLst>
                                      </p:cBhvr>
                                      <p:to>
                                        <p:strVal val="hidden"/>
                                      </p:to>
                                    </p:set>
                                  </p:childTnLst>
                                </p:cTn>
                              </p:par>
                              <p:par>
                                <p:cTn id="113" presetID="1" presetClass="entr" presetSubtype="0" fill="hold" nodeType="withEffect">
                                  <p:stCondLst>
                                    <p:cond delay="0"/>
                                  </p:stCondLst>
                                  <p:childTnLst>
                                    <p:set>
                                      <p:cBhvr>
                                        <p:cTn id="114" dur="1" fill="hold">
                                          <p:stCondLst>
                                            <p:cond delay="0"/>
                                          </p:stCondLst>
                                        </p:cTn>
                                        <p:tgtEl>
                                          <p:spTgt spid="24"/>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25"/>
                                        </p:tgtEl>
                                        <p:attrNameLst>
                                          <p:attrName>style.visibility</p:attrName>
                                        </p:attrNameLst>
                                      </p:cBhvr>
                                      <p:to>
                                        <p:strVal val="visible"/>
                                      </p:to>
                                    </p:set>
                                    <p:anim calcmode="lin" valueType="num">
                                      <p:cBhvr additive="base">
                                        <p:cTn id="119" dur="500" fill="hold"/>
                                        <p:tgtEl>
                                          <p:spTgt spid="25"/>
                                        </p:tgtEl>
                                        <p:attrNameLst>
                                          <p:attrName>ppt_x</p:attrName>
                                        </p:attrNameLst>
                                      </p:cBhvr>
                                      <p:tavLst>
                                        <p:tav tm="0">
                                          <p:val>
                                            <p:strVal val="#ppt_x"/>
                                          </p:val>
                                        </p:tav>
                                        <p:tav tm="100000">
                                          <p:val>
                                            <p:strVal val="#ppt_x"/>
                                          </p:val>
                                        </p:tav>
                                      </p:tavLst>
                                    </p:anim>
                                    <p:anim calcmode="lin" valueType="num">
                                      <p:cBhvr additive="base">
                                        <p:cTn id="1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p:bldP spid="7" grpId="0"/>
      <p:bldP spid="8" grpId="0"/>
      <p:bldP spid="9" grpId="0"/>
      <p:bldP spid="10" grpId="0"/>
      <p:bldP spid="12" grpId="0"/>
      <p:bldP spid="12" grpId="1"/>
      <p:bldP spid="16" grpId="0"/>
      <p:bldP spid="16" grpId="1"/>
      <p:bldP spid="19" grpId="0"/>
      <p:bldP spid="19" grpId="1"/>
      <p:bldP spid="21" grpId="0"/>
      <p:bldP spid="21" grpId="1"/>
      <p:bldP spid="23" grpId="0"/>
      <p:bldP spid="23" grpId="1"/>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and with story elements on each finger and a heart in the palm that says text connections">
            <a:extLst>
              <a:ext uri="{FF2B5EF4-FFF2-40B4-BE49-F238E27FC236}">
                <a16:creationId xmlns:a16="http://schemas.microsoft.com/office/drawing/2014/main" id="{892915F8-673E-4DD0-BBFA-FC3433825B77}"/>
              </a:ext>
            </a:extLst>
          </p:cNvPr>
          <p:cNvPicPr>
            <a:picLocks noChangeAspect="1"/>
          </p:cNvPicPr>
          <p:nvPr/>
        </p:nvPicPr>
        <p:blipFill>
          <a:blip r:embed="rId3"/>
          <a:stretch>
            <a:fillRect/>
          </a:stretch>
        </p:blipFill>
        <p:spPr>
          <a:xfrm>
            <a:off x="400038" y="1263056"/>
            <a:ext cx="4171962" cy="4505720"/>
          </a:xfrm>
          <a:prstGeom prst="rect">
            <a:avLst/>
          </a:prstGeom>
        </p:spPr>
      </p:pic>
      <p:pic>
        <p:nvPicPr>
          <p:cNvPr id="1026" name="Picture 2" descr="Farm with a red barn.">
            <a:extLst>
              <a:ext uri="{FF2B5EF4-FFF2-40B4-BE49-F238E27FC236}">
                <a16:creationId xmlns:a16="http://schemas.microsoft.com/office/drawing/2014/main" id="{4A06FADD-1820-4796-A750-BA0254D28EDB}"/>
              </a:ext>
            </a:extLst>
          </p:cNvPr>
          <p:cNvPicPr>
            <a:picLocks noChangeAspect="1" noChangeArrowheads="1"/>
          </p:cNvPicPr>
          <p:nvPr/>
        </p:nvPicPr>
        <p:blipFill>
          <a:blip r:embed="rId4"/>
          <a:srcRect/>
          <a:stretch/>
        </p:blipFill>
        <p:spPr bwMode="auto">
          <a:xfrm>
            <a:off x="4834399" y="2598700"/>
            <a:ext cx="4033741" cy="166059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53D267C7-D4D9-489A-84C9-BB31E536E28C}"/>
              </a:ext>
            </a:extLst>
          </p:cNvPr>
          <p:cNvSpPr>
            <a:spLocks noGrp="1"/>
          </p:cNvSpPr>
          <p:nvPr>
            <p:ph type="title" idx="4294967295"/>
          </p:nvPr>
        </p:nvSpPr>
        <p:spPr/>
        <p:txBody>
          <a:bodyPr>
            <a:normAutofit fontScale="90000"/>
          </a:bodyPr>
          <a:lstStyle/>
          <a:p>
            <a:pPr marL="0" marR="0">
              <a:lnSpc>
                <a:spcPct val="115000"/>
              </a:lnSpc>
              <a:spcBef>
                <a:spcPts val="0"/>
              </a:spcBef>
              <a:spcAft>
                <a:spcPts val="1000"/>
              </a:spcAft>
            </a:pPr>
            <a:br>
              <a:rPr lang="en-US" b="1" dirty="0">
                <a:effectLst/>
                <a:latin typeface="Comic Sans MS" panose="030F0702030302020204" pitchFamily="66" charset="0"/>
                <a:ea typeface="Calibri" panose="020F0502020204030204" pitchFamily="34" charset="0"/>
                <a:cs typeface="Calibri" panose="020F0502020204030204" pitchFamily="34" charset="0"/>
              </a:rPr>
            </a:br>
            <a:r>
              <a:rPr lang="en-US" sz="4400" b="1" dirty="0">
                <a:effectLst/>
                <a:latin typeface="Comic Sans MS" panose="030F0702030302020204" pitchFamily="66" charset="0"/>
                <a:ea typeface="Calibri" panose="020F0502020204030204" pitchFamily="34" charset="0"/>
                <a:cs typeface="Calibri" panose="020F0502020204030204" pitchFamily="34" charset="0"/>
              </a:rPr>
              <a:t>5 Finger Retell </a:t>
            </a:r>
            <a:endParaRPr lang="en-US" dirty="0">
              <a:effectLst/>
              <a:latin typeface="Comic Sans MS" panose="030F0702030302020204" pitchFamily="66"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202454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13B7-8E9E-42BB-8F4D-0CCE26455008}"/>
              </a:ext>
            </a:extLst>
          </p:cNvPr>
          <p:cNvSpPr>
            <a:spLocks noGrp="1"/>
          </p:cNvSpPr>
          <p:nvPr>
            <p:ph type="ctrTitle"/>
          </p:nvPr>
        </p:nvSpPr>
        <p:spPr/>
        <p:txBody>
          <a:bodyPr>
            <a:normAutofit/>
          </a:bodyPr>
          <a:lstStyle/>
          <a:p>
            <a:r>
              <a:rPr lang="en-US" sz="6000" dirty="0">
                <a:latin typeface="Comic Sans MS" panose="030F0902030302020204" pitchFamily="66" charset="0"/>
              </a:rPr>
              <a:t>Q &amp; A</a:t>
            </a:r>
          </a:p>
        </p:txBody>
      </p:sp>
      <p:sp>
        <p:nvSpPr>
          <p:cNvPr id="3" name="Subtitle 2">
            <a:extLst>
              <a:ext uri="{FF2B5EF4-FFF2-40B4-BE49-F238E27FC236}">
                <a16:creationId xmlns:a16="http://schemas.microsoft.com/office/drawing/2014/main" id="{0AE881EE-D65D-48D7-8CA4-D12A9075449A}"/>
              </a:ext>
            </a:extLst>
          </p:cNvPr>
          <p:cNvSpPr>
            <a:spLocks noGrp="1"/>
          </p:cNvSpPr>
          <p:nvPr>
            <p:ph type="subTitle" idx="1"/>
          </p:nvPr>
        </p:nvSpPr>
        <p:spPr/>
        <p:txBody>
          <a:bodyPr>
            <a:normAutofit/>
          </a:bodyPr>
          <a:lstStyle/>
          <a:p>
            <a:r>
              <a:rPr lang="en-US" sz="4000" dirty="0">
                <a:latin typeface="Comic Sans MS" panose="030F0902030302020204" pitchFamily="66" charset="0"/>
              </a:rPr>
              <a:t>Any Questions?</a:t>
            </a:r>
          </a:p>
        </p:txBody>
      </p:sp>
    </p:spTree>
    <p:extLst>
      <p:ext uri="{BB962C8B-B14F-4D97-AF65-F5344CB8AC3E}">
        <p14:creationId xmlns:p14="http://schemas.microsoft.com/office/powerpoint/2010/main" val="37177815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Accelerate Ed">
      <a:dk1>
        <a:sysClr val="windowText" lastClr="000000"/>
      </a:dk1>
      <a:lt1>
        <a:sysClr val="window" lastClr="FFFFFF"/>
      </a:lt1>
      <a:dk2>
        <a:srgbClr val="464646"/>
      </a:dk2>
      <a:lt2>
        <a:srgbClr val="DEF5FA"/>
      </a:lt2>
      <a:accent1>
        <a:srgbClr val="111E5C"/>
      </a:accent1>
      <a:accent2>
        <a:srgbClr val="8AC7CE"/>
      </a:accent2>
      <a:accent3>
        <a:srgbClr val="4A2E16"/>
      </a:accent3>
      <a:accent4>
        <a:srgbClr val="39639D"/>
      </a:accent4>
      <a:accent5>
        <a:srgbClr val="C8BBAE"/>
      </a:accent5>
      <a:accent6>
        <a:srgbClr val="72BBBF"/>
      </a:accent6>
      <a:hlink>
        <a:srgbClr val="1BB752"/>
      </a:hlink>
      <a:folHlink>
        <a:srgbClr val="B5A99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Accelerate Ed">
      <a:dk1>
        <a:sysClr val="windowText" lastClr="000000"/>
      </a:dk1>
      <a:lt1>
        <a:sysClr val="window" lastClr="FFFFFF"/>
      </a:lt1>
      <a:dk2>
        <a:srgbClr val="464646"/>
      </a:dk2>
      <a:lt2>
        <a:srgbClr val="DEF5FA"/>
      </a:lt2>
      <a:accent1>
        <a:srgbClr val="111E5C"/>
      </a:accent1>
      <a:accent2>
        <a:srgbClr val="8AC7CE"/>
      </a:accent2>
      <a:accent3>
        <a:srgbClr val="4A2E16"/>
      </a:accent3>
      <a:accent4>
        <a:srgbClr val="39639D"/>
      </a:accent4>
      <a:accent5>
        <a:srgbClr val="C8BBAE"/>
      </a:accent5>
      <a:accent6>
        <a:srgbClr val="72BBBF"/>
      </a:accent6>
      <a:hlink>
        <a:srgbClr val="1BB752"/>
      </a:hlink>
      <a:folHlink>
        <a:srgbClr val="B5A99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Couture.thmx</Template>
  <TotalTime>10847</TotalTime>
  <Words>1836</Words>
  <Application>Microsoft Office PowerPoint</Application>
  <PresentationFormat>On-screen Show (4:3)</PresentationFormat>
  <Paragraphs>101</Paragraphs>
  <Slides>7</Slides>
  <Notes>7</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7</vt:i4>
      </vt:variant>
    </vt:vector>
  </HeadingPairs>
  <TitlesOfParts>
    <vt:vector size="12" baseType="lpstr">
      <vt:lpstr>Arial</vt:lpstr>
      <vt:lpstr>Calibri</vt:lpstr>
      <vt:lpstr>Comic Sans MS</vt:lpstr>
      <vt:lpstr>Office Theme</vt:lpstr>
      <vt:lpstr>1_Office Theme</vt:lpstr>
      <vt:lpstr>Lazy Days </vt:lpstr>
      <vt:lpstr> Having a Sweet le and el Review  </vt:lpstr>
      <vt:lpstr> Peaceful Comma Review </vt:lpstr>
      <vt:lpstr>Calming Comma Practice</vt:lpstr>
      <vt:lpstr> Soothing Vocabulary Practice </vt:lpstr>
      <vt:lpstr> 5 Finger Retell  </vt:lpstr>
      <vt:lpstr>Q &amp; A</vt:lpstr>
    </vt:vector>
  </TitlesOfParts>
  <Company>Accelerate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Molly Johnson</dc:creator>
  <cp:lastModifiedBy>Richard Harstead</cp:lastModifiedBy>
  <cp:revision>223</cp:revision>
  <dcterms:created xsi:type="dcterms:W3CDTF">2012-04-20T18:25:02Z</dcterms:created>
  <dcterms:modified xsi:type="dcterms:W3CDTF">2021-11-19T13:37:34Z</dcterms:modified>
</cp:coreProperties>
</file>