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344" r:id="rId2"/>
    <p:sldId id="345" r:id="rId3"/>
    <p:sldId id="353" r:id="rId4"/>
    <p:sldId id="348" r:id="rId5"/>
    <p:sldId id="347" r:id="rId6"/>
    <p:sldId id="346" r:id="rId7"/>
    <p:sldId id="354" r:id="rId8"/>
    <p:sldId id="350" r:id="rId9"/>
    <p:sldId id="352" r:id="rId10"/>
  </p:sldIdLst>
  <p:sldSz cx="9144000" cy="6858000" type="screen4x3"/>
  <p:notesSz cx="6858000" cy="9144000"/>
  <p:custDataLst>
    <p:tags r:id="rId12"/>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82C6F"/>
    <a:srgbClr val="FF9627"/>
    <a:srgbClr val="E87EED"/>
    <a:srgbClr val="D60093"/>
    <a:srgbClr val="283B80"/>
    <a:srgbClr val="3B7ABE"/>
    <a:srgbClr val="FCFCFC"/>
    <a:srgbClr val="003399"/>
    <a:srgbClr val="000064"/>
    <a:srgbClr val="9D6D5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610" autoAdjust="0"/>
    <p:restoredTop sz="86397" autoAdjust="0"/>
  </p:normalViewPr>
  <p:slideViewPr>
    <p:cSldViewPr snapToGrid="0" snapToObjects="1">
      <p:cViewPr varScale="1">
        <p:scale>
          <a:sx n="52" d="100"/>
          <a:sy n="52" d="100"/>
        </p:scale>
        <p:origin x="36" y="222"/>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7A8D203-957B-4E0D-BFEF-AC11BFDF7A2F}" type="datetimeFigureOut">
              <a:rPr lang="en-US" smtClean="0"/>
              <a:t>11/23/2021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813B794-5A4F-4F47-9EB8-2D6C2FE8DF19}" type="slidenum">
              <a:rPr lang="en-US" smtClean="0"/>
              <a:t>‹#›</a:t>
            </a:fld>
            <a:endParaRPr lang="en-US"/>
          </a:p>
        </p:txBody>
      </p:sp>
    </p:spTree>
    <p:extLst>
      <p:ext uri="{BB962C8B-B14F-4D97-AF65-F5344CB8AC3E}">
        <p14:creationId xmlns:p14="http://schemas.microsoft.com/office/powerpoint/2010/main" val="6886669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Today we will be learning about comparatives and superlatives, using quotation marks, reviewing vocabulary, and looking for the main idea in the passages we read this week. </a:t>
            </a:r>
            <a:endParaRPr lang="en-US"/>
          </a:p>
        </p:txBody>
      </p:sp>
      <p:sp>
        <p:nvSpPr>
          <p:cNvPr id="4" name="Slide Number Placeholder 3"/>
          <p:cNvSpPr>
            <a:spLocks noGrp="1"/>
          </p:cNvSpPr>
          <p:nvPr>
            <p:ph type="sldNum" sz="quarter" idx="5"/>
          </p:nvPr>
        </p:nvSpPr>
        <p:spPr/>
        <p:txBody>
          <a:bodyPr/>
          <a:lstStyle/>
          <a:p>
            <a:fld id="{1813B794-5A4F-4F47-9EB8-2D6C2FE8DF19}" type="slidenum">
              <a:rPr lang="en-US" smtClean="0"/>
              <a:t>1</a:t>
            </a:fld>
            <a:endParaRPr lang="en-US"/>
          </a:p>
        </p:txBody>
      </p:sp>
    </p:spTree>
    <p:extLst>
      <p:ext uri="{BB962C8B-B14F-4D97-AF65-F5344CB8AC3E}">
        <p14:creationId xmlns:p14="http://schemas.microsoft.com/office/powerpoint/2010/main" val="3415375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This week we've been learning about comparative and superlative adjectives. We start with the adjective (click to show the word small). </a:t>
            </a:r>
          </a:p>
          <a:p>
            <a:r>
              <a:rPr lang="en-US" dirty="0"/>
              <a:t> Comparative adjectives usually end in -er. They are used to compare two things (click to show the word smaller). </a:t>
            </a:r>
            <a:endParaRPr lang="en-US" dirty="0">
              <a:cs typeface="Calibri"/>
            </a:endParaRPr>
          </a:p>
          <a:p>
            <a:r>
              <a:rPr lang="en-US" dirty="0"/>
              <a:t>Superlative adjectives usually end in -est. They are used to compare more than two items (click to show the word smallest). </a:t>
            </a:r>
            <a:endParaRPr lang="en-US" dirty="0">
              <a:cs typeface="Calibri"/>
            </a:endParaRPr>
          </a:p>
          <a:p>
            <a:r>
              <a:rPr lang="en-US" dirty="0"/>
              <a:t>If the adjective ends in a y, we change the y to an </a:t>
            </a:r>
            <a:r>
              <a:rPr lang="en-US" dirty="0" err="1"/>
              <a:t>i</a:t>
            </a:r>
            <a:r>
              <a:rPr lang="en-US" dirty="0"/>
              <a:t> before we add the ending. For example, let’s change the adjective happy (click to show the word in the chart). What is the comparative (allow a student to answer-happier)? </a:t>
            </a:r>
            <a:endParaRPr lang="en-US" dirty="0">
              <a:cs typeface="Calibri"/>
            </a:endParaRPr>
          </a:p>
          <a:p>
            <a:r>
              <a:rPr lang="en-US" dirty="0"/>
              <a:t>Correct! The comparative is happier. We drop the y and add </a:t>
            </a:r>
            <a:r>
              <a:rPr lang="en-US" dirty="0" err="1"/>
              <a:t>i</a:t>
            </a:r>
            <a:r>
              <a:rPr lang="en-US" dirty="0"/>
              <a:t>, then add the </a:t>
            </a:r>
            <a:r>
              <a:rPr lang="en-US" dirty="0" err="1"/>
              <a:t>er</a:t>
            </a:r>
            <a:r>
              <a:rPr lang="en-US" dirty="0"/>
              <a:t>. (Click to show the happier in the chart.) </a:t>
            </a:r>
            <a:endParaRPr lang="en-US" dirty="0">
              <a:cs typeface="Calibri"/>
            </a:endParaRPr>
          </a:p>
          <a:p>
            <a:r>
              <a:rPr lang="en-US" dirty="0"/>
              <a:t>The superlative is happiest. We drop the y and add i, then add the est. (Click to show happiest in the chart.) </a:t>
            </a:r>
            <a:endParaRPr lang="en-US" dirty="0">
              <a:cs typeface="Calibri"/>
            </a:endParaRPr>
          </a:p>
          <a:p>
            <a:r>
              <a:rPr lang="en-US" dirty="0"/>
              <a:t>One syllable adjectives that end in a consonant, have their consonants doubled. For example, let’s change the adjective slim (click to show the word in the chart). </a:t>
            </a:r>
            <a:endParaRPr lang="en-US" dirty="0">
              <a:cs typeface="Calibri"/>
            </a:endParaRPr>
          </a:p>
          <a:p>
            <a:r>
              <a:rPr lang="en-US" dirty="0"/>
              <a:t>What is the comparative (allow a student to answer-slimmer). </a:t>
            </a:r>
            <a:endParaRPr lang="en-US" dirty="0">
              <a:cs typeface="Calibri"/>
            </a:endParaRPr>
          </a:p>
          <a:p>
            <a:r>
              <a:rPr lang="en-US" dirty="0"/>
              <a:t>Correct! The comparative is slimmer. We double the m then add the </a:t>
            </a:r>
            <a:r>
              <a:rPr lang="en-US" dirty="0" err="1"/>
              <a:t>er</a:t>
            </a:r>
            <a:r>
              <a:rPr lang="en-US" dirty="0"/>
              <a:t>. (Click to show slimmer in the chart.) The superlative is slimmest. We double the m and add the est. (Click to show slimmest in the chart.) </a:t>
            </a:r>
            <a:endParaRPr lang="en-US" dirty="0">
              <a:cs typeface="Calibri"/>
            </a:endParaRPr>
          </a:p>
          <a:p>
            <a:endParaRPr lang="en-US" dirty="0"/>
          </a:p>
          <a:p>
            <a:endParaRPr lang="en-US" dirty="0"/>
          </a:p>
          <a:p>
            <a:endParaRPr lang="en-US" dirty="0"/>
          </a:p>
          <a:p>
            <a:endParaRPr lang="en-US" dirty="0"/>
          </a:p>
          <a:p>
            <a:endParaRPr lang="en-US" dirty="0">
              <a:cs typeface="Calibri"/>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2</a:t>
            </a:fld>
            <a:endParaRPr lang="en-US"/>
          </a:p>
        </p:txBody>
      </p:sp>
    </p:spTree>
    <p:extLst>
      <p:ext uri="{BB962C8B-B14F-4D97-AF65-F5344CB8AC3E}">
        <p14:creationId xmlns:p14="http://schemas.microsoft.com/office/powerpoint/2010/main" val="9045381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We are going to look at some words. Please tell me if the word is spelled correctly. If it’s not, please tell me the correct spelling. </a:t>
            </a:r>
          </a:p>
          <a:p>
            <a:r>
              <a:rPr lang="en-US" dirty="0"/>
              <a:t> Let’s look at the first set (click to show the set). We have slow, slower and slowest. Are these words spelled correctly? (Give the students a chance to answer.) </a:t>
            </a:r>
            <a:endParaRPr lang="en-US" dirty="0">
              <a:cs typeface="Calibri"/>
            </a:endParaRPr>
          </a:p>
          <a:p>
            <a:r>
              <a:rPr lang="en-US" dirty="0"/>
              <a:t>Very good! They are spelled correctly! Let’s look at the next set(click to show the set).  We have thin, </a:t>
            </a:r>
            <a:r>
              <a:rPr lang="en-US" dirty="0" err="1"/>
              <a:t>thiner</a:t>
            </a:r>
            <a:r>
              <a:rPr lang="en-US" dirty="0"/>
              <a:t>, and </a:t>
            </a:r>
            <a:r>
              <a:rPr lang="en-US" dirty="0" err="1"/>
              <a:t>thinest</a:t>
            </a:r>
            <a:r>
              <a:rPr lang="en-US" dirty="0"/>
              <a:t>. Are these spelled correctly? (Give the students a chance to answer- no). </a:t>
            </a:r>
            <a:endParaRPr lang="en-US" dirty="0">
              <a:cs typeface="Calibri"/>
            </a:endParaRPr>
          </a:p>
          <a:p>
            <a:r>
              <a:rPr lang="en-US" dirty="0"/>
              <a:t>What do we need to change? (Give the students a chance to answer- the n needs to be doubled. Then click to show the correct spelling. Repeat for remaining sets: </a:t>
            </a:r>
            <a:endParaRPr lang="en-US" dirty="0">
              <a:cs typeface="Calibri"/>
            </a:endParaRPr>
          </a:p>
          <a:p>
            <a:r>
              <a:rPr lang="en-US" dirty="0"/>
              <a:t>tiny, </a:t>
            </a:r>
            <a:r>
              <a:rPr lang="en-US" dirty="0" err="1"/>
              <a:t>tinyer</a:t>
            </a:r>
            <a:r>
              <a:rPr lang="en-US" dirty="0"/>
              <a:t>, </a:t>
            </a:r>
            <a:r>
              <a:rPr lang="en-US" dirty="0" err="1"/>
              <a:t>tinyest</a:t>
            </a:r>
            <a:r>
              <a:rPr lang="en-US" dirty="0"/>
              <a:t>- the y needs to be changed to an </a:t>
            </a:r>
            <a:r>
              <a:rPr lang="en-US" dirty="0" err="1"/>
              <a:t>i</a:t>
            </a:r>
            <a:r>
              <a:rPr lang="en-US" dirty="0"/>
              <a:t>- tiny, tinier, tiniest </a:t>
            </a:r>
          </a:p>
          <a:p>
            <a:r>
              <a:rPr lang="en-US" dirty="0"/>
              <a:t>Hot, </a:t>
            </a:r>
            <a:r>
              <a:rPr lang="en-US" dirty="0" err="1"/>
              <a:t>hoter</a:t>
            </a:r>
            <a:r>
              <a:rPr lang="en-US" dirty="0"/>
              <a:t>, </a:t>
            </a:r>
            <a:r>
              <a:rPr lang="en-US" dirty="0" err="1"/>
              <a:t>hotest</a:t>
            </a:r>
            <a:r>
              <a:rPr lang="en-US" dirty="0"/>
              <a:t>- the t needs to be doubled- hot, hotter, hottest)</a:t>
            </a:r>
            <a:endParaRPr lang="en-US" dirty="0">
              <a:cs typeface="Calibri"/>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3</a:t>
            </a:fld>
            <a:endParaRPr lang="en-US"/>
          </a:p>
        </p:txBody>
      </p:sp>
    </p:spTree>
    <p:extLst>
      <p:ext uri="{BB962C8B-B14F-4D97-AF65-F5344CB8AC3E}">
        <p14:creationId xmlns:p14="http://schemas.microsoft.com/office/powerpoint/2010/main" val="6484112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Say: </a:t>
            </a:r>
            <a:r>
              <a:rPr lang="en-US"/>
              <a:t>This week we are also learning about the use of quotation marks. We use them to show the exact words that someone said. For example, Dr. Martin Luther King said, "The time is always right to do what is right." What do you notice about the punctuation mark? (Click to highlight period. Give the students a moment to answer.) </a:t>
            </a:r>
          </a:p>
          <a:p>
            <a:r>
              <a:rPr lang="en-US" dirty="0"/>
              <a:t>When we use quotation marks, it’s important to remember to put the punctuation marks inside the quotation marks. Let’s practice on the next slide. </a:t>
            </a:r>
            <a:endParaRPr lang="en-US" dirty="0">
              <a:cs typeface="Calibri"/>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4</a:t>
            </a:fld>
            <a:endParaRPr lang="en-US"/>
          </a:p>
        </p:txBody>
      </p:sp>
    </p:spTree>
    <p:extLst>
      <p:ext uri="{BB962C8B-B14F-4D97-AF65-F5344CB8AC3E}">
        <p14:creationId xmlns:p14="http://schemas.microsoft.com/office/powerpoint/2010/main" val="3238225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Let’s look at some quotes by the three community leaders we learned about this week. After I show you a quote, please tell me if the quotation marks are used correctly or incorrectly. Here is the first one (click to show the quote). </a:t>
            </a:r>
          </a:p>
          <a:p>
            <a:r>
              <a:rPr lang="en-US" dirty="0"/>
              <a:t>“Truth is the only safe ground to stand on.” -ECS is this correct? (Give the students a chance to answer, then click to show a star bounce on the box marked “correct”.) </a:t>
            </a:r>
          </a:p>
          <a:p>
            <a:r>
              <a:rPr lang="en-US" dirty="0"/>
              <a:t>Great! Let’s try another one. (Click to show quote. Give the students a chance to answer, then click to show a star bounce on the box marked “incorrect”. Discuss why it’s incorrect- the punctuation should be inside the quotation marks. Repeat the process with the remaining quotes. </a:t>
            </a:r>
          </a:p>
          <a:p>
            <a:r>
              <a:rPr lang="en-US" dirty="0"/>
              <a:t>*I have decided to stick with love. Hate is too great a burden to bear."-MLK- incorrect, the first quotation mark is missing. </a:t>
            </a:r>
          </a:p>
          <a:p>
            <a:r>
              <a:rPr lang="en-US" dirty="0"/>
              <a:t>* “I never was content unless I was trying my skill...or testing my endurance.”-JT- correct </a:t>
            </a:r>
          </a:p>
          <a:p>
            <a:r>
              <a:rPr lang="en-US" dirty="0"/>
              <a:t>* “I am always busy, which is perhaps the chief reason why I am always well”. -ECS incorrect, the punctuation should be inside the quotation marks) </a:t>
            </a:r>
          </a:p>
        </p:txBody>
      </p:sp>
      <p:sp>
        <p:nvSpPr>
          <p:cNvPr id="4" name="Slide Number Placeholder 3"/>
          <p:cNvSpPr>
            <a:spLocks noGrp="1"/>
          </p:cNvSpPr>
          <p:nvPr>
            <p:ph type="sldNum" sz="quarter" idx="5"/>
          </p:nvPr>
        </p:nvSpPr>
        <p:spPr/>
        <p:txBody>
          <a:bodyPr/>
          <a:lstStyle/>
          <a:p>
            <a:fld id="{1813B794-5A4F-4F47-9EB8-2D6C2FE8DF19}" type="slidenum">
              <a:rPr lang="en-US" smtClean="0"/>
              <a:t>5</a:t>
            </a:fld>
            <a:endParaRPr lang="en-US"/>
          </a:p>
        </p:txBody>
      </p:sp>
    </p:spTree>
    <p:extLst>
      <p:ext uri="{BB962C8B-B14F-4D97-AF65-F5344CB8AC3E}">
        <p14:creationId xmlns:p14="http://schemas.microsoft.com/office/powerpoint/2010/main" val="2971001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Say: </a:t>
            </a:r>
            <a:r>
              <a:rPr lang="en-US" dirty="0"/>
              <a:t>Let’s review our vocabulary words from this week. When I read a definition, please tell me which word matches the definition. Here is the first one- high or special regard. Which word matches this definition? (Give the students a moment to answer then click to circle the correct answer. -respect. Repeat with the remaining words.</a:t>
            </a:r>
          </a:p>
          <a:p>
            <a:r>
              <a:rPr lang="en-US" b="1" dirty="0"/>
              <a:t> </a:t>
            </a:r>
            <a:r>
              <a:rPr lang="en-US" dirty="0"/>
              <a:t> </a:t>
            </a:r>
            <a:endParaRPr lang="en-US" dirty="0">
              <a:cs typeface="Calibri"/>
            </a:endParaRPr>
          </a:p>
          <a:p>
            <a:r>
              <a:rPr lang="en-US" dirty="0"/>
              <a:t>an answer to a problem - </a:t>
            </a:r>
            <a:r>
              <a:rPr lang="en-US" b="1" dirty="0"/>
              <a:t>solution</a:t>
            </a:r>
            <a:endParaRPr lang="en-US" dirty="0"/>
          </a:p>
          <a:p>
            <a:r>
              <a:rPr lang="en-US" dirty="0"/>
              <a:t>the act of working with others to get something done - </a:t>
            </a:r>
            <a:r>
              <a:rPr lang="en-US" b="1" dirty="0"/>
              <a:t>cooperation</a:t>
            </a:r>
            <a:endParaRPr lang="en-US" dirty="0"/>
          </a:p>
          <a:p>
            <a:r>
              <a:rPr lang="en-US" dirty="0"/>
              <a:t>the object toward which effort is directed - </a:t>
            </a:r>
            <a:r>
              <a:rPr lang="en-US" b="1" dirty="0"/>
              <a:t>goal</a:t>
            </a:r>
            <a:endParaRPr lang="en-US" dirty="0"/>
          </a:p>
          <a:p>
            <a:r>
              <a:rPr lang="en-US" dirty="0"/>
              <a:t>something seen in the mind - </a:t>
            </a:r>
            <a:r>
              <a:rPr lang="en-US" b="1" dirty="0"/>
              <a:t>vision</a:t>
            </a:r>
            <a:endParaRPr lang="en-US" dirty="0"/>
          </a:p>
          <a:p>
            <a:r>
              <a:rPr lang="en-US" dirty="0"/>
              <a:t>to set apart for some purpose </a:t>
            </a:r>
            <a:r>
              <a:rPr lang="en-US" b="1" dirty="0"/>
              <a:t>dedicate</a:t>
            </a:r>
            <a:r>
              <a:rPr lang="en-US" b="0" dirty="0"/>
              <a:t>) </a:t>
            </a:r>
            <a:endParaRPr lang="en-US" b="0" dirty="0">
              <a:cs typeface="Calibri"/>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6</a:t>
            </a:fld>
            <a:endParaRPr lang="en-US"/>
          </a:p>
        </p:txBody>
      </p:sp>
    </p:spTree>
    <p:extLst>
      <p:ext uri="{BB962C8B-B14F-4D97-AF65-F5344CB8AC3E}">
        <p14:creationId xmlns:p14="http://schemas.microsoft.com/office/powerpoint/2010/main" val="41922895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Say: I’m going to show you some sentences. Please read the sentence and tell me the vocabulary word that fits best in the sentence. </a:t>
            </a:r>
          </a:p>
          <a:p>
            <a:r>
              <a:rPr lang="en-US" dirty="0"/>
              <a:t>(Click to show sentence and give the students a moment to choose the best answer. Then click to show the correct answer disappear, and a new sentence appear. Repeat for each sentence. </a:t>
            </a:r>
          </a:p>
          <a:p>
            <a:pPr marL="171450" indent="-171450">
              <a:buFont typeface="Arial,Sans-Serif"/>
              <a:buChar char="•"/>
            </a:pPr>
            <a:r>
              <a:rPr lang="en-US" dirty="0"/>
              <a:t>Charlie found a quick ______to a big problem at school. -solution</a:t>
            </a:r>
          </a:p>
          <a:p>
            <a:pPr marL="171450" indent="-171450">
              <a:buFont typeface="Arial,Sans-Serif"/>
              <a:buChar char="•"/>
            </a:pPr>
            <a:r>
              <a:rPr lang="en-US" dirty="0"/>
              <a:t>The founders of the park wanted to _____it to all the American Veterans. -dedicate</a:t>
            </a:r>
          </a:p>
          <a:p>
            <a:pPr marL="171450" indent="-171450">
              <a:buFont typeface="Arial,Sans-Serif"/>
              <a:buChar char="•"/>
            </a:pPr>
            <a:r>
              <a:rPr lang="en-US" dirty="0"/>
              <a:t>Jasmine set a ______ of being able to run for 6 miles. -goal</a:t>
            </a:r>
          </a:p>
          <a:p>
            <a:pPr marL="171450" indent="-171450">
              <a:buFont typeface="Arial,Sans-Serif"/>
              <a:buChar char="•"/>
            </a:pPr>
            <a:r>
              <a:rPr lang="en-US" dirty="0"/>
              <a:t>Completing a group project requires a lot of ____. -cooperation</a:t>
            </a:r>
          </a:p>
          <a:p>
            <a:pPr marL="171450" indent="-171450">
              <a:buFont typeface="Arial,Sans-Serif"/>
              <a:buChar char="•"/>
            </a:pPr>
            <a:r>
              <a:rPr lang="en-US" dirty="0"/>
              <a:t>He took off his hat as a sign of _______ when the national anthem was playing. -respect</a:t>
            </a:r>
          </a:p>
          <a:p>
            <a:pPr marL="171450" indent="-171450">
              <a:buFont typeface="Arial,Sans-Serif"/>
              <a:buChar char="•"/>
            </a:pPr>
            <a:r>
              <a:rPr lang="en-US" dirty="0"/>
              <a:t>The coach had a ___of how he wanted the game to go. -vision)</a:t>
            </a:r>
          </a:p>
          <a:p>
            <a:endParaRPr lang="en-US" dirty="0">
              <a:cs typeface="Calibri"/>
            </a:endParaRPr>
          </a:p>
        </p:txBody>
      </p:sp>
      <p:sp>
        <p:nvSpPr>
          <p:cNvPr id="4" name="Slide Number Placeholder 3"/>
          <p:cNvSpPr>
            <a:spLocks noGrp="1"/>
          </p:cNvSpPr>
          <p:nvPr>
            <p:ph type="sldNum" sz="quarter" idx="5"/>
          </p:nvPr>
        </p:nvSpPr>
        <p:spPr/>
        <p:txBody>
          <a:bodyPr/>
          <a:lstStyle/>
          <a:p>
            <a:fld id="{1813B794-5A4F-4F47-9EB8-2D6C2FE8DF19}" type="slidenum">
              <a:rPr lang="en-US" smtClean="0"/>
              <a:t>7</a:t>
            </a:fld>
            <a:endParaRPr lang="en-US"/>
          </a:p>
        </p:txBody>
      </p:sp>
    </p:spTree>
    <p:extLst>
      <p:ext uri="{BB962C8B-B14F-4D97-AF65-F5344CB8AC3E}">
        <p14:creationId xmlns:p14="http://schemas.microsoft.com/office/powerpoint/2010/main" val="41922895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a:p>
            <a:r>
              <a:rPr lang="en-US" dirty="0"/>
              <a:t>Say: This week our story was about three very special community leaders. Do you remember their names? (Give students a moment to answer.) We learned about Elizabeth Cady Stanton, Jim Thorpe, and Dr. Martin Luther King Jr. </a:t>
            </a:r>
          </a:p>
          <a:p>
            <a:r>
              <a:rPr lang="en-US" dirty="0"/>
              <a:t>Let’s look at the main idea boxes on the slide. We are going to match the person with the main idea that describes their role as a community leader. Which box best describes Elizabeth Cady Stanton? (Give the students a moment to read the boxes and choose the best answer. Repeat with remaining boxes.) </a:t>
            </a:r>
          </a:p>
          <a:p>
            <a:r>
              <a:rPr lang="en-US" dirty="0"/>
              <a:t>Now that we’ve thought about where they might go, let’s see if you are correct! (Click to show names appear in the correct spot and discuss any wrong answers with the students.) </a:t>
            </a:r>
          </a:p>
        </p:txBody>
      </p:sp>
      <p:sp>
        <p:nvSpPr>
          <p:cNvPr id="4" name="Slide Number Placeholder 3"/>
          <p:cNvSpPr>
            <a:spLocks noGrp="1"/>
          </p:cNvSpPr>
          <p:nvPr>
            <p:ph type="sldNum" sz="quarter" idx="5"/>
          </p:nvPr>
        </p:nvSpPr>
        <p:spPr/>
        <p:txBody>
          <a:bodyPr/>
          <a:lstStyle/>
          <a:p>
            <a:fld id="{1813B794-5A4F-4F47-9EB8-2D6C2FE8DF19}" type="slidenum">
              <a:rPr lang="en-US" smtClean="0"/>
              <a:t>8</a:t>
            </a:fld>
            <a:endParaRPr lang="en-US"/>
          </a:p>
        </p:txBody>
      </p:sp>
    </p:spTree>
    <p:extLst>
      <p:ext uri="{BB962C8B-B14F-4D97-AF65-F5344CB8AC3E}">
        <p14:creationId xmlns:p14="http://schemas.microsoft.com/office/powerpoint/2010/main" val="300215085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813B794-5A4F-4F47-9EB8-2D6C2FE8DF19}" type="slidenum">
              <a:rPr lang="en-US" smtClean="0"/>
              <a:t>9</a:t>
            </a:fld>
            <a:endParaRPr lang="en-US"/>
          </a:p>
        </p:txBody>
      </p:sp>
    </p:spTree>
    <p:extLst>
      <p:ext uri="{BB962C8B-B14F-4D97-AF65-F5344CB8AC3E}">
        <p14:creationId xmlns:p14="http://schemas.microsoft.com/office/powerpoint/2010/main" val="41615367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3846195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5220244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3292458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4051382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6701586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42635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1236008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38074580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1108051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278628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36C3037-0BF7-5C43-B4C6-7CEA18ED8560}" type="datetimeFigureOut">
              <a:rPr lang="en-US" smtClean="0"/>
              <a:t>11/23/2021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7E150E7B-3477-0145-B66C-8BC65CD89BC7}" type="slidenum">
              <a:rPr lang="en-US" smtClean="0"/>
              <a:t>‹#›</a:t>
            </a:fld>
            <a:endParaRPr lang="en-US" dirty="0"/>
          </a:p>
        </p:txBody>
      </p:sp>
    </p:spTree>
    <p:extLst>
      <p:ext uri="{BB962C8B-B14F-4D97-AF65-F5344CB8AC3E}">
        <p14:creationId xmlns:p14="http://schemas.microsoft.com/office/powerpoint/2010/main" val="40300922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7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dirty="0"/>
              <a:t>5/2012</a:t>
            </a: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pic>
        <p:nvPicPr>
          <p:cNvPr id="7" name="Picture 6" descr="sign_pic.jpg"/>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8378957" y="6126163"/>
            <a:ext cx="469245" cy="595311"/>
          </a:xfrm>
          <a:prstGeom prst="rect">
            <a:avLst/>
          </a:prstGeom>
        </p:spPr>
      </p:pic>
      <p:sp>
        <p:nvSpPr>
          <p:cNvPr id="9" name="Rectangle 8"/>
          <p:cNvSpPr/>
          <p:nvPr userDrawn="1"/>
        </p:nvSpPr>
        <p:spPr>
          <a:xfrm>
            <a:off x="6364853" y="6413698"/>
            <a:ext cx="2089494" cy="307777"/>
          </a:xfrm>
          <a:prstGeom prst="rect">
            <a:avLst/>
          </a:prstGeom>
        </p:spPr>
        <p:txBody>
          <a:bodyPr wrap="square">
            <a:spAutoFit/>
          </a:bodyPr>
          <a:lstStyle/>
          <a:p>
            <a:pPr algn="l"/>
            <a:r>
              <a:rPr lang="en-US" sz="1400" dirty="0">
                <a:solidFill>
                  <a:schemeClr val="bg1">
                    <a:lumMod val="65000"/>
                  </a:schemeClr>
                </a:solidFill>
              </a:rPr>
              <a:t>HOST: MOLLY ENOCKSON </a:t>
            </a:r>
          </a:p>
        </p:txBody>
      </p:sp>
    </p:spTree>
    <p:extLst>
      <p:ext uri="{BB962C8B-B14F-4D97-AF65-F5344CB8AC3E}">
        <p14:creationId xmlns:p14="http://schemas.microsoft.com/office/powerpoint/2010/main" val="15402615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rgbClr val="182C6F"/>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rgbClr val="3B7ABE"/>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rgbClr val="3B7ABE"/>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rgbClr val="3B7ABE"/>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rgbClr val="3B7ABE"/>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rgbClr val="3B7ABE"/>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b="1" dirty="0">
                <a:latin typeface="Comic Sans MS"/>
                <a:ea typeface="+mj-lt"/>
                <a:cs typeface="+mj-lt"/>
              </a:rPr>
              <a:t>Community Leaders</a:t>
            </a:r>
            <a:endParaRPr lang="en-US" dirty="0">
              <a:latin typeface="Comic Sans MS"/>
            </a:endParaRP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a:xfrm>
            <a:off x="1055299" y="3886200"/>
            <a:ext cx="7019026" cy="1752600"/>
          </a:xfrm>
        </p:spPr>
        <p:txBody>
          <a:bodyPr vert="horz" lIns="91440" tIns="45720" rIns="91440" bIns="45720" rtlCol="0" anchor="t">
            <a:normAutofit lnSpcReduction="10000"/>
          </a:bodyPr>
          <a:lstStyle/>
          <a:p>
            <a:r>
              <a:rPr lang="en-US" sz="4000" b="1" dirty="0">
                <a:latin typeface="Comic Sans MS"/>
                <a:ea typeface="+mn-lt"/>
                <a:cs typeface="+mn-lt"/>
              </a:rPr>
              <a:t>Quotation Marks, Comparatives and Superlatives</a:t>
            </a:r>
            <a:endParaRPr lang="en-US" dirty="0">
              <a:latin typeface="Comic Sans MS"/>
            </a:endParaRPr>
          </a:p>
        </p:txBody>
      </p:sp>
    </p:spTree>
    <p:extLst>
      <p:ext uri="{BB962C8B-B14F-4D97-AF65-F5344CB8AC3E}">
        <p14:creationId xmlns:p14="http://schemas.microsoft.com/office/powerpoint/2010/main" val="33285512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1717C2-5DBC-4E59-8BB3-763F8AC63E22}"/>
              </a:ext>
            </a:extLst>
          </p:cNvPr>
          <p:cNvSpPr>
            <a:spLocks noGrp="1"/>
          </p:cNvSpPr>
          <p:nvPr>
            <p:ph type="title"/>
          </p:nvPr>
        </p:nvSpPr>
        <p:spPr/>
        <p:txBody>
          <a:bodyPr>
            <a:normAutofit fontScale="90000"/>
          </a:bodyPr>
          <a:lstStyle/>
          <a:p>
            <a:r>
              <a:rPr lang="en-US" b="1" dirty="0">
                <a:latin typeface="Comic Sans MS"/>
                <a:ea typeface="+mj-lt"/>
                <a:cs typeface="+mj-lt"/>
              </a:rPr>
              <a:t>Super Superlatives!</a:t>
            </a:r>
            <a:br>
              <a:rPr lang="en-US" dirty="0">
                <a:latin typeface="Comic Sans MS"/>
              </a:rPr>
            </a:br>
            <a:endParaRPr lang="en-US" dirty="0">
              <a:latin typeface="Comic Sans MS"/>
            </a:endParaRPr>
          </a:p>
        </p:txBody>
      </p:sp>
      <p:graphicFrame>
        <p:nvGraphicFramePr>
          <p:cNvPr id="4" name="Table 3">
            <a:extLst>
              <a:ext uri="{FF2B5EF4-FFF2-40B4-BE49-F238E27FC236}">
                <a16:creationId xmlns:a16="http://schemas.microsoft.com/office/drawing/2014/main" id="{A2C55DE6-8DC8-49D3-8754-A9724529A125}"/>
              </a:ext>
            </a:extLst>
          </p:cNvPr>
          <p:cNvGraphicFramePr>
            <a:graphicFrameLocks noGrp="1"/>
          </p:cNvGraphicFramePr>
          <p:nvPr>
            <p:extLst>
              <p:ext uri="{D42A27DB-BD31-4B8C-83A1-F6EECF244321}">
                <p14:modId xmlns:p14="http://schemas.microsoft.com/office/powerpoint/2010/main" val="2266360165"/>
              </p:ext>
            </p:extLst>
          </p:nvPr>
        </p:nvGraphicFramePr>
        <p:xfrm>
          <a:off x="373811" y="1293962"/>
          <a:ext cx="8401050" cy="3016703"/>
        </p:xfrm>
        <a:graphic>
          <a:graphicData uri="http://schemas.openxmlformats.org/drawingml/2006/table">
            <a:tbl>
              <a:tblPr firstRow="1" bandRow="1">
                <a:tableStyleId>{5C22544A-7EE6-4342-B048-85BDC9FD1C3A}</a:tableStyleId>
              </a:tblPr>
              <a:tblGrid>
                <a:gridCol w="2800350">
                  <a:extLst>
                    <a:ext uri="{9D8B030D-6E8A-4147-A177-3AD203B41FA5}">
                      <a16:colId xmlns:a16="http://schemas.microsoft.com/office/drawing/2014/main" val="3091967935"/>
                    </a:ext>
                  </a:extLst>
                </a:gridCol>
                <a:gridCol w="2800350">
                  <a:extLst>
                    <a:ext uri="{9D8B030D-6E8A-4147-A177-3AD203B41FA5}">
                      <a16:colId xmlns:a16="http://schemas.microsoft.com/office/drawing/2014/main" val="2730402888"/>
                    </a:ext>
                  </a:extLst>
                </a:gridCol>
                <a:gridCol w="2800350">
                  <a:extLst>
                    <a:ext uri="{9D8B030D-6E8A-4147-A177-3AD203B41FA5}">
                      <a16:colId xmlns:a16="http://schemas.microsoft.com/office/drawing/2014/main" val="3018115834"/>
                    </a:ext>
                  </a:extLst>
                </a:gridCol>
              </a:tblGrid>
              <a:tr h="685800">
                <a:tc>
                  <a:txBody>
                    <a:bodyPr/>
                    <a:lstStyle/>
                    <a:p>
                      <a:pPr algn="ctr" fontAlgn="base"/>
                      <a:r>
                        <a:rPr lang="en-US" sz="3600">
                          <a:effectLst/>
                        </a:rPr>
                        <a:t>adjective​</a:t>
                      </a:r>
                      <a:endParaRPr lang="en-US">
                        <a:effectLst/>
                      </a:endParaRPr>
                    </a:p>
                  </a:txBody>
                  <a:tcPr>
                    <a:solidFill>
                      <a:schemeClr val="accent4"/>
                    </a:solidFill>
                  </a:tcPr>
                </a:tc>
                <a:tc>
                  <a:txBody>
                    <a:bodyPr/>
                    <a:lstStyle/>
                    <a:p>
                      <a:pPr algn="ctr" fontAlgn="base"/>
                      <a:r>
                        <a:rPr lang="en-US" sz="3600">
                          <a:effectLst/>
                        </a:rPr>
                        <a:t>comparative​</a:t>
                      </a:r>
                      <a:endParaRPr lang="en-US">
                        <a:effectLst/>
                      </a:endParaRPr>
                    </a:p>
                  </a:txBody>
                  <a:tcPr>
                    <a:solidFill>
                      <a:schemeClr val="accent4"/>
                    </a:solidFill>
                  </a:tcPr>
                </a:tc>
                <a:tc>
                  <a:txBody>
                    <a:bodyPr/>
                    <a:lstStyle/>
                    <a:p>
                      <a:pPr algn="ctr" fontAlgn="base"/>
                      <a:r>
                        <a:rPr lang="en-US" sz="3600">
                          <a:effectLst/>
                        </a:rPr>
                        <a:t>superlative​</a:t>
                      </a:r>
                      <a:endParaRPr lang="en-US">
                        <a:effectLst/>
                      </a:endParaRPr>
                    </a:p>
                  </a:txBody>
                  <a:tcPr>
                    <a:solidFill>
                      <a:schemeClr val="accent4"/>
                    </a:solidFill>
                  </a:tcPr>
                </a:tc>
                <a:extLst>
                  <a:ext uri="{0D108BD9-81ED-4DB2-BD59-A6C34878D82A}">
                    <a16:rowId xmlns:a16="http://schemas.microsoft.com/office/drawing/2014/main" val="498722365"/>
                  </a:ext>
                </a:extLst>
              </a:tr>
              <a:tr h="673553">
                <a:tc>
                  <a:txBody>
                    <a:bodyPr/>
                    <a:lstStyle/>
                    <a:p>
                      <a:pPr algn="ctr" fontAlgn="auto"/>
                      <a:r>
                        <a:rPr lang="en-US" sz="3200">
                          <a:effectLst/>
                          <a:latin typeface="Comic Sans MS"/>
                        </a:rPr>
                        <a:t>​small</a:t>
                      </a:r>
                    </a:p>
                  </a:txBody>
                  <a:tcPr>
                    <a:solidFill>
                      <a:schemeClr val="bg2"/>
                    </a:solidFill>
                  </a:tcPr>
                </a:tc>
                <a:tc>
                  <a:txBody>
                    <a:bodyPr/>
                    <a:lstStyle/>
                    <a:p>
                      <a:pPr algn="ctr" fontAlgn="auto"/>
                      <a:r>
                        <a:rPr lang="en-US" sz="3200">
                          <a:effectLst/>
                          <a:latin typeface="Comic Sans MS"/>
                        </a:rPr>
                        <a:t>​smaller</a:t>
                      </a:r>
                    </a:p>
                  </a:txBody>
                  <a:tcPr>
                    <a:solidFill>
                      <a:schemeClr val="bg2"/>
                    </a:solidFill>
                  </a:tcPr>
                </a:tc>
                <a:tc>
                  <a:txBody>
                    <a:bodyPr/>
                    <a:lstStyle/>
                    <a:p>
                      <a:pPr algn="ctr" fontAlgn="auto"/>
                      <a:r>
                        <a:rPr lang="en-US" sz="3200">
                          <a:effectLst/>
                          <a:latin typeface="Comic Sans MS"/>
                        </a:rPr>
                        <a:t>​smallest</a:t>
                      </a:r>
                    </a:p>
                  </a:txBody>
                  <a:tcPr>
                    <a:solidFill>
                      <a:schemeClr val="bg2"/>
                    </a:solidFill>
                  </a:tcPr>
                </a:tc>
                <a:extLst>
                  <a:ext uri="{0D108BD9-81ED-4DB2-BD59-A6C34878D82A}">
                    <a16:rowId xmlns:a16="http://schemas.microsoft.com/office/drawing/2014/main" val="3637291454"/>
                  </a:ext>
                </a:extLst>
              </a:tr>
              <a:tr h="828675">
                <a:tc>
                  <a:txBody>
                    <a:bodyPr/>
                    <a:lstStyle/>
                    <a:p>
                      <a:pPr algn="ctr" fontAlgn="auto"/>
                      <a:r>
                        <a:rPr lang="en-US" sz="3200">
                          <a:effectLst/>
                          <a:latin typeface="Comic Sans MS"/>
                        </a:rPr>
                        <a:t>​happ</a:t>
                      </a:r>
                      <a:r>
                        <a:rPr lang="en-US" sz="3200" u="sng">
                          <a:effectLst/>
                          <a:latin typeface="Comic Sans MS"/>
                        </a:rPr>
                        <a:t>y</a:t>
                      </a:r>
                    </a:p>
                  </a:txBody>
                  <a:tcPr>
                    <a:solidFill>
                      <a:schemeClr val="bg2"/>
                    </a:solidFill>
                  </a:tcPr>
                </a:tc>
                <a:tc>
                  <a:txBody>
                    <a:bodyPr/>
                    <a:lstStyle/>
                    <a:p>
                      <a:pPr algn="ctr" fontAlgn="auto"/>
                      <a:r>
                        <a:rPr lang="en-US" sz="3200">
                          <a:effectLst/>
                          <a:latin typeface="Comic Sans MS"/>
                        </a:rPr>
                        <a:t>happ</a:t>
                      </a:r>
                      <a:r>
                        <a:rPr lang="en-US" sz="3200" u="sng">
                          <a:effectLst/>
                          <a:latin typeface="Comic Sans MS"/>
                        </a:rPr>
                        <a:t>ier​</a:t>
                      </a:r>
                    </a:p>
                  </a:txBody>
                  <a:tcPr>
                    <a:solidFill>
                      <a:schemeClr val="bg2"/>
                    </a:solidFill>
                  </a:tcPr>
                </a:tc>
                <a:tc>
                  <a:txBody>
                    <a:bodyPr/>
                    <a:lstStyle/>
                    <a:p>
                      <a:pPr algn="ctr" fontAlgn="auto"/>
                      <a:r>
                        <a:rPr lang="en-US" sz="3200">
                          <a:effectLst/>
                          <a:latin typeface="Comic Sans MS"/>
                        </a:rPr>
                        <a:t>happ</a:t>
                      </a:r>
                      <a:r>
                        <a:rPr lang="en-US" sz="3200" u="sng">
                          <a:effectLst/>
                          <a:latin typeface="Comic Sans MS"/>
                        </a:rPr>
                        <a:t>iest​</a:t>
                      </a:r>
                    </a:p>
                  </a:txBody>
                  <a:tcPr>
                    <a:solidFill>
                      <a:schemeClr val="bg2"/>
                    </a:solidFill>
                  </a:tcPr>
                </a:tc>
                <a:extLst>
                  <a:ext uri="{0D108BD9-81ED-4DB2-BD59-A6C34878D82A}">
                    <a16:rowId xmlns:a16="http://schemas.microsoft.com/office/drawing/2014/main" val="1287390"/>
                  </a:ext>
                </a:extLst>
              </a:tr>
              <a:tr h="828675">
                <a:tc>
                  <a:txBody>
                    <a:bodyPr/>
                    <a:lstStyle/>
                    <a:p>
                      <a:pPr lvl="0" algn="ctr">
                        <a:buNone/>
                      </a:pPr>
                      <a:r>
                        <a:rPr lang="en-US" sz="3200">
                          <a:effectLst/>
                          <a:latin typeface="Comic Sans MS"/>
                        </a:rPr>
                        <a:t>slim</a:t>
                      </a:r>
                    </a:p>
                  </a:txBody>
                  <a:tcPr>
                    <a:solidFill>
                      <a:schemeClr val="bg2"/>
                    </a:solidFill>
                  </a:tcPr>
                </a:tc>
                <a:tc>
                  <a:txBody>
                    <a:bodyPr/>
                    <a:lstStyle/>
                    <a:p>
                      <a:pPr lvl="0" algn="ctr">
                        <a:buNone/>
                      </a:pPr>
                      <a:r>
                        <a:rPr lang="en-US" sz="3200">
                          <a:effectLst/>
                          <a:latin typeface="Comic Sans MS"/>
                        </a:rPr>
                        <a:t>sli</a:t>
                      </a:r>
                      <a:r>
                        <a:rPr lang="en-US" sz="3200" u="sng">
                          <a:effectLst/>
                          <a:latin typeface="Comic Sans MS"/>
                        </a:rPr>
                        <a:t>mmer</a:t>
                      </a:r>
                    </a:p>
                  </a:txBody>
                  <a:tcPr>
                    <a:solidFill>
                      <a:schemeClr val="bg2"/>
                    </a:solidFill>
                  </a:tcPr>
                </a:tc>
                <a:tc>
                  <a:txBody>
                    <a:bodyPr/>
                    <a:lstStyle/>
                    <a:p>
                      <a:pPr lvl="0" algn="ctr">
                        <a:buNone/>
                      </a:pPr>
                      <a:r>
                        <a:rPr lang="en-US" sz="3200">
                          <a:effectLst/>
                          <a:latin typeface="Comic Sans MS"/>
                        </a:rPr>
                        <a:t>sli</a:t>
                      </a:r>
                      <a:r>
                        <a:rPr lang="en-US" sz="3200" u="sng">
                          <a:effectLst/>
                          <a:latin typeface="Comic Sans MS"/>
                        </a:rPr>
                        <a:t>mmest</a:t>
                      </a:r>
                    </a:p>
                  </a:txBody>
                  <a:tcPr>
                    <a:solidFill>
                      <a:schemeClr val="bg2"/>
                    </a:solidFill>
                  </a:tcPr>
                </a:tc>
                <a:extLst>
                  <a:ext uri="{0D108BD9-81ED-4DB2-BD59-A6C34878D82A}">
                    <a16:rowId xmlns:a16="http://schemas.microsoft.com/office/drawing/2014/main" val="1355060590"/>
                  </a:ext>
                </a:extLst>
              </a:tr>
            </a:tbl>
          </a:graphicData>
        </a:graphic>
      </p:graphicFrame>
      <p:sp>
        <p:nvSpPr>
          <p:cNvPr id="6" name="TextBox 5" title="blank square">
            <a:extLst>
              <a:ext uri="{FF2B5EF4-FFF2-40B4-BE49-F238E27FC236}">
                <a16:creationId xmlns:a16="http://schemas.microsoft.com/office/drawing/2014/main" id="{F48C365B-B560-4AD0-95E8-640CC2D272CA}"/>
              </a:ext>
            </a:extLst>
          </p:cNvPr>
          <p:cNvSpPr txBox="1"/>
          <p:nvPr/>
        </p:nvSpPr>
        <p:spPr>
          <a:xfrm>
            <a:off x="6305010" y="1963050"/>
            <a:ext cx="2225616" cy="646331"/>
          </a:xfrm>
          <a:prstGeom prst="rect">
            <a:avLst/>
          </a:prstGeom>
          <a:solidFill>
            <a:schemeClr val="bg2"/>
          </a:solid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cs typeface="Calibri"/>
            </a:endParaRPr>
          </a:p>
          <a:p>
            <a:endParaRPr lang="en-US" dirty="0">
              <a:cs typeface="Calibri"/>
            </a:endParaRPr>
          </a:p>
        </p:txBody>
      </p:sp>
      <p:sp>
        <p:nvSpPr>
          <p:cNvPr id="7" name="TextBox 6" title="blank square">
            <a:extLst>
              <a:ext uri="{FF2B5EF4-FFF2-40B4-BE49-F238E27FC236}">
                <a16:creationId xmlns:a16="http://schemas.microsoft.com/office/drawing/2014/main" id="{F8BD0A0D-F1EE-4EB1-94FB-C431934BEE44}"/>
              </a:ext>
            </a:extLst>
          </p:cNvPr>
          <p:cNvSpPr txBox="1"/>
          <p:nvPr/>
        </p:nvSpPr>
        <p:spPr>
          <a:xfrm>
            <a:off x="6463160" y="2595653"/>
            <a:ext cx="2225616" cy="646331"/>
          </a:xfrm>
          <a:prstGeom prst="rect">
            <a:avLst/>
          </a:prstGeom>
          <a:solidFill>
            <a:schemeClr val="bg2"/>
          </a:solid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cs typeface="Calibri"/>
            </a:endParaRPr>
          </a:p>
          <a:p>
            <a:endParaRPr lang="en-US" dirty="0">
              <a:cs typeface="Calibri"/>
            </a:endParaRPr>
          </a:p>
        </p:txBody>
      </p:sp>
      <p:sp>
        <p:nvSpPr>
          <p:cNvPr id="8" name="TextBox 7" title="blank square">
            <a:extLst>
              <a:ext uri="{FF2B5EF4-FFF2-40B4-BE49-F238E27FC236}">
                <a16:creationId xmlns:a16="http://schemas.microsoft.com/office/drawing/2014/main" id="{7726C3E6-AAF2-42F9-AAD6-3FF9984C4CBD}"/>
              </a:ext>
            </a:extLst>
          </p:cNvPr>
          <p:cNvSpPr txBox="1"/>
          <p:nvPr/>
        </p:nvSpPr>
        <p:spPr>
          <a:xfrm>
            <a:off x="6305010" y="3573314"/>
            <a:ext cx="2225616" cy="646331"/>
          </a:xfrm>
          <a:prstGeom prst="rect">
            <a:avLst/>
          </a:prstGeom>
          <a:solidFill>
            <a:schemeClr val="bg2"/>
          </a:solid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cs typeface="Calibri"/>
            </a:endParaRPr>
          </a:p>
          <a:p>
            <a:endParaRPr lang="en-US" dirty="0">
              <a:cs typeface="Calibri"/>
            </a:endParaRPr>
          </a:p>
        </p:txBody>
      </p:sp>
      <p:sp>
        <p:nvSpPr>
          <p:cNvPr id="9" name="TextBox 8" title="blank square">
            <a:extLst>
              <a:ext uri="{FF2B5EF4-FFF2-40B4-BE49-F238E27FC236}">
                <a16:creationId xmlns:a16="http://schemas.microsoft.com/office/drawing/2014/main" id="{FAA40855-CEC7-4D67-9C7A-7AFEAA444F77}"/>
              </a:ext>
            </a:extLst>
          </p:cNvPr>
          <p:cNvSpPr txBox="1"/>
          <p:nvPr/>
        </p:nvSpPr>
        <p:spPr>
          <a:xfrm>
            <a:off x="3458292" y="1963049"/>
            <a:ext cx="2225616" cy="646331"/>
          </a:xfrm>
          <a:prstGeom prst="rect">
            <a:avLst/>
          </a:prstGeom>
          <a:solidFill>
            <a:schemeClr val="bg2"/>
          </a:solid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cs typeface="Calibri"/>
            </a:endParaRPr>
          </a:p>
          <a:p>
            <a:endParaRPr lang="en-US" dirty="0">
              <a:cs typeface="Calibri"/>
            </a:endParaRPr>
          </a:p>
        </p:txBody>
      </p:sp>
      <p:sp>
        <p:nvSpPr>
          <p:cNvPr id="10" name="TextBox 9" title="blank square">
            <a:extLst>
              <a:ext uri="{FF2B5EF4-FFF2-40B4-BE49-F238E27FC236}">
                <a16:creationId xmlns:a16="http://schemas.microsoft.com/office/drawing/2014/main" id="{16414D95-5A30-4E56-BFD1-C6F0AA5193BE}"/>
              </a:ext>
            </a:extLst>
          </p:cNvPr>
          <p:cNvSpPr txBox="1"/>
          <p:nvPr/>
        </p:nvSpPr>
        <p:spPr>
          <a:xfrm>
            <a:off x="3458293" y="3573314"/>
            <a:ext cx="2225616" cy="646331"/>
          </a:xfrm>
          <a:prstGeom prst="rect">
            <a:avLst/>
          </a:prstGeom>
          <a:solidFill>
            <a:schemeClr val="bg2"/>
          </a:solid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cs typeface="Calibri"/>
            </a:endParaRPr>
          </a:p>
          <a:p>
            <a:endParaRPr lang="en-US" dirty="0">
              <a:cs typeface="Calibri"/>
            </a:endParaRPr>
          </a:p>
        </p:txBody>
      </p:sp>
      <p:sp>
        <p:nvSpPr>
          <p:cNvPr id="11" name="TextBox 10" title="blank square">
            <a:extLst>
              <a:ext uri="{FF2B5EF4-FFF2-40B4-BE49-F238E27FC236}">
                <a16:creationId xmlns:a16="http://schemas.microsoft.com/office/drawing/2014/main" id="{AE70E042-739F-4D31-8546-3593CA76935D}"/>
              </a:ext>
            </a:extLst>
          </p:cNvPr>
          <p:cNvSpPr txBox="1"/>
          <p:nvPr/>
        </p:nvSpPr>
        <p:spPr>
          <a:xfrm>
            <a:off x="539688" y="2710672"/>
            <a:ext cx="2225616" cy="646331"/>
          </a:xfrm>
          <a:prstGeom prst="rect">
            <a:avLst/>
          </a:prstGeom>
          <a:solidFill>
            <a:schemeClr val="bg2"/>
          </a:solid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cs typeface="Calibri"/>
            </a:endParaRPr>
          </a:p>
          <a:p>
            <a:endParaRPr lang="en-US" dirty="0">
              <a:cs typeface="Calibri"/>
            </a:endParaRPr>
          </a:p>
        </p:txBody>
      </p:sp>
      <p:sp>
        <p:nvSpPr>
          <p:cNvPr id="12" name="TextBox 11" title="blank square">
            <a:extLst>
              <a:ext uri="{FF2B5EF4-FFF2-40B4-BE49-F238E27FC236}">
                <a16:creationId xmlns:a16="http://schemas.microsoft.com/office/drawing/2014/main" id="{38FC4CAC-3C72-4A2A-B0E4-66063EBFA44F}"/>
              </a:ext>
            </a:extLst>
          </p:cNvPr>
          <p:cNvSpPr txBox="1"/>
          <p:nvPr/>
        </p:nvSpPr>
        <p:spPr>
          <a:xfrm>
            <a:off x="3458293" y="2710672"/>
            <a:ext cx="2225616" cy="646331"/>
          </a:xfrm>
          <a:prstGeom prst="rect">
            <a:avLst/>
          </a:prstGeom>
          <a:solidFill>
            <a:schemeClr val="bg2"/>
          </a:solid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cs typeface="Calibri"/>
            </a:endParaRPr>
          </a:p>
          <a:p>
            <a:endParaRPr lang="en-US" dirty="0">
              <a:cs typeface="Calibri"/>
            </a:endParaRPr>
          </a:p>
        </p:txBody>
      </p:sp>
      <p:sp>
        <p:nvSpPr>
          <p:cNvPr id="13" name="TextBox 12" title="blank square">
            <a:extLst>
              <a:ext uri="{FF2B5EF4-FFF2-40B4-BE49-F238E27FC236}">
                <a16:creationId xmlns:a16="http://schemas.microsoft.com/office/drawing/2014/main" id="{D8594F90-5F86-4A68-9DFA-D07F8CD2D38D}"/>
              </a:ext>
            </a:extLst>
          </p:cNvPr>
          <p:cNvSpPr txBox="1"/>
          <p:nvPr/>
        </p:nvSpPr>
        <p:spPr>
          <a:xfrm>
            <a:off x="453425" y="3573314"/>
            <a:ext cx="2225616" cy="646331"/>
          </a:xfrm>
          <a:prstGeom prst="rect">
            <a:avLst/>
          </a:prstGeom>
          <a:solidFill>
            <a:schemeClr val="bg2"/>
          </a:solid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cs typeface="Calibri"/>
            </a:endParaRPr>
          </a:p>
          <a:p>
            <a:endParaRPr lang="en-US" dirty="0">
              <a:cs typeface="Calibri"/>
            </a:endParaRPr>
          </a:p>
        </p:txBody>
      </p:sp>
      <p:sp>
        <p:nvSpPr>
          <p:cNvPr id="14" name="TextBox 13" title="blank square">
            <a:extLst>
              <a:ext uri="{FF2B5EF4-FFF2-40B4-BE49-F238E27FC236}">
                <a16:creationId xmlns:a16="http://schemas.microsoft.com/office/drawing/2014/main" id="{11755CCE-AB20-4030-A5F0-011A3EF2B5F5}"/>
              </a:ext>
            </a:extLst>
          </p:cNvPr>
          <p:cNvSpPr txBox="1"/>
          <p:nvPr/>
        </p:nvSpPr>
        <p:spPr>
          <a:xfrm>
            <a:off x="855990" y="1963049"/>
            <a:ext cx="2225616" cy="646331"/>
          </a:xfrm>
          <a:prstGeom prst="rect">
            <a:avLst/>
          </a:prstGeom>
          <a:solidFill>
            <a:schemeClr val="bg2"/>
          </a:solid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cs typeface="Calibri"/>
            </a:endParaRPr>
          </a:p>
          <a:p>
            <a:endParaRPr lang="en-US" dirty="0">
              <a:cs typeface="Calibri"/>
            </a:endParaRPr>
          </a:p>
        </p:txBody>
      </p:sp>
    </p:spTree>
    <p:extLst>
      <p:ext uri="{BB962C8B-B14F-4D97-AF65-F5344CB8AC3E}">
        <p14:creationId xmlns:p14="http://schemas.microsoft.com/office/powerpoint/2010/main" val="6191207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14"/>
                                        </p:tgtEl>
                                        <p:attrNameLst>
                                          <p:attrName>style.visibility</p:attrName>
                                        </p:attrNameLst>
                                      </p:cBhvr>
                                      <p:to>
                                        <p:strVal val="hidden"/>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hidden"/>
                                      </p:to>
                                    </p:set>
                                  </p:childTnLst>
                                </p:cTn>
                              </p:par>
                            </p:childTnLst>
                          </p:cTn>
                        </p:par>
                      </p:childTnLst>
                    </p:cTn>
                  </p:par>
                  <p:par>
                    <p:cTn id="15" fill="hold">
                      <p:stCondLst>
                        <p:cond delay="indefinite"/>
                      </p:stCondLst>
                      <p:childTnLst>
                        <p:par>
                          <p:cTn id="16" fill="hold">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hidden"/>
                                      </p:to>
                                    </p:set>
                                  </p:childTnLst>
                                </p:cTn>
                              </p:par>
                            </p:childTnLst>
                          </p:cTn>
                        </p:par>
                      </p:childTnLst>
                    </p:cTn>
                  </p:par>
                  <p:par>
                    <p:cTn id="19" fill="hold">
                      <p:stCondLst>
                        <p:cond delay="indefinite"/>
                      </p:stCondLst>
                      <p:childTnLst>
                        <p:par>
                          <p:cTn id="20" fill="hold">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12"/>
                                        </p:tgtEl>
                                        <p:attrNameLst>
                                          <p:attrName>style.visibility</p:attrName>
                                        </p:attrNameLst>
                                      </p:cBhvr>
                                      <p:to>
                                        <p:strVal val="hidden"/>
                                      </p:to>
                                    </p:set>
                                  </p:childTnLst>
                                </p:cTn>
                              </p:par>
                            </p:childTnLst>
                          </p:cTn>
                        </p:par>
                      </p:childTnLst>
                    </p:cTn>
                  </p:par>
                  <p:par>
                    <p:cTn id="23" fill="hold">
                      <p:stCondLst>
                        <p:cond delay="indefinite"/>
                      </p:stCondLst>
                      <p:childTnLst>
                        <p:par>
                          <p:cTn id="24" fill="hold">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7"/>
                                        </p:tgtEl>
                                        <p:attrNameLst>
                                          <p:attrName>style.visibility</p:attrName>
                                        </p:attrNameLst>
                                      </p:cBhvr>
                                      <p:to>
                                        <p:strVal val="hidden"/>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0" nodeType="clickEffect">
                                  <p:stCondLst>
                                    <p:cond delay="0"/>
                                  </p:stCondLst>
                                  <p:childTnLst>
                                    <p:set>
                                      <p:cBhvr>
                                        <p:cTn id="34" dur="1" fill="hold">
                                          <p:stCondLst>
                                            <p:cond delay="0"/>
                                          </p:stCondLst>
                                        </p:cTn>
                                        <p:tgtEl>
                                          <p:spTgt spid="10"/>
                                        </p:tgtEl>
                                        <p:attrNameLst>
                                          <p:attrName>style.visibility</p:attrName>
                                        </p:attrNameLst>
                                      </p:cBhvr>
                                      <p:to>
                                        <p:strVal val="hidden"/>
                                      </p:to>
                                    </p:set>
                                  </p:childTnLst>
                                </p:cTn>
                              </p:par>
                            </p:childTnLst>
                          </p:cTn>
                        </p:par>
                      </p:childTnLst>
                    </p:cTn>
                  </p:par>
                  <p:par>
                    <p:cTn id="35" fill="hold">
                      <p:stCondLst>
                        <p:cond delay="indefinite"/>
                      </p:stCondLst>
                      <p:childTnLst>
                        <p:par>
                          <p:cTn id="36" fill="hold">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P spid="12" grpId="0" animBg="1"/>
      <p:bldP spid="13" grpId="0" animBg="1"/>
      <p:bldP spid="14"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phic 3" descr="Checkmark with solid fill">
            <a:extLst>
              <a:ext uri="{FF2B5EF4-FFF2-40B4-BE49-F238E27FC236}">
                <a16:creationId xmlns:a16="http://schemas.microsoft.com/office/drawing/2014/main" id="{8A594B60-D9A5-45DE-A5D0-DD536ACEFD1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134045" y="1260894"/>
            <a:ext cx="914400" cy="914400"/>
          </a:xfrm>
          <a:prstGeom prst="rect">
            <a:avLst/>
          </a:prstGeom>
        </p:spPr>
      </p:pic>
      <p:graphicFrame>
        <p:nvGraphicFramePr>
          <p:cNvPr id="4" name="Table 4">
            <a:extLst>
              <a:ext uri="{FF2B5EF4-FFF2-40B4-BE49-F238E27FC236}">
                <a16:creationId xmlns:a16="http://schemas.microsoft.com/office/drawing/2014/main" id="{3F1B9B6B-AB22-4884-B57B-492AB37BC66F}"/>
              </a:ext>
            </a:extLst>
          </p:cNvPr>
          <p:cNvGraphicFramePr>
            <a:graphicFrameLocks noGrp="1"/>
          </p:cNvGraphicFramePr>
          <p:nvPr>
            <p:extLst>
              <p:ext uri="{D42A27DB-BD31-4B8C-83A1-F6EECF244321}">
                <p14:modId xmlns:p14="http://schemas.microsoft.com/office/powerpoint/2010/main" val="2567491060"/>
              </p:ext>
            </p:extLst>
          </p:nvPr>
        </p:nvGraphicFramePr>
        <p:xfrm>
          <a:off x="790754" y="2429773"/>
          <a:ext cx="7896726" cy="3741964"/>
        </p:xfrm>
        <a:graphic>
          <a:graphicData uri="http://schemas.openxmlformats.org/drawingml/2006/table">
            <a:tbl>
              <a:tblPr>
                <a:tableStyleId>{5C22544A-7EE6-4342-B048-85BDC9FD1C3A}</a:tableStyleId>
              </a:tblPr>
              <a:tblGrid>
                <a:gridCol w="2632242">
                  <a:extLst>
                    <a:ext uri="{9D8B030D-6E8A-4147-A177-3AD203B41FA5}">
                      <a16:colId xmlns:a16="http://schemas.microsoft.com/office/drawing/2014/main" val="1198610777"/>
                    </a:ext>
                  </a:extLst>
                </a:gridCol>
                <a:gridCol w="2632242">
                  <a:extLst>
                    <a:ext uri="{9D8B030D-6E8A-4147-A177-3AD203B41FA5}">
                      <a16:colId xmlns:a16="http://schemas.microsoft.com/office/drawing/2014/main" val="4260455814"/>
                    </a:ext>
                  </a:extLst>
                </a:gridCol>
                <a:gridCol w="2632242">
                  <a:extLst>
                    <a:ext uri="{9D8B030D-6E8A-4147-A177-3AD203B41FA5}">
                      <a16:colId xmlns:a16="http://schemas.microsoft.com/office/drawing/2014/main" val="598193896"/>
                    </a:ext>
                  </a:extLst>
                </a:gridCol>
              </a:tblGrid>
              <a:tr h="948667">
                <a:tc>
                  <a:txBody>
                    <a:bodyPr/>
                    <a:lstStyle/>
                    <a:p>
                      <a:endParaRPr lang="en-US"/>
                    </a:p>
                  </a:txBody>
                  <a:tcPr>
                    <a:solidFill>
                      <a:srgbClr val="FFC000"/>
                    </a:solidFill>
                  </a:tcPr>
                </a:tc>
                <a:tc>
                  <a:txBody>
                    <a:bodyPr/>
                    <a:lstStyle/>
                    <a:p>
                      <a:endParaRPr lang="en-US"/>
                    </a:p>
                  </a:txBody>
                  <a:tcPr>
                    <a:solidFill>
                      <a:srgbClr val="FFC000"/>
                    </a:solidFill>
                  </a:tcPr>
                </a:tc>
                <a:tc>
                  <a:txBody>
                    <a:bodyPr/>
                    <a:lstStyle/>
                    <a:p>
                      <a:endParaRPr lang="en-US"/>
                    </a:p>
                  </a:txBody>
                  <a:tcPr>
                    <a:solidFill>
                      <a:srgbClr val="FFC000"/>
                    </a:solidFill>
                  </a:tcPr>
                </a:tc>
                <a:extLst>
                  <a:ext uri="{0D108BD9-81ED-4DB2-BD59-A6C34878D82A}">
                    <a16:rowId xmlns:a16="http://schemas.microsoft.com/office/drawing/2014/main" val="730364534"/>
                  </a:ext>
                </a:extLst>
              </a:tr>
              <a:tr h="948667">
                <a:tc>
                  <a:txBody>
                    <a:bodyPr/>
                    <a:lstStyle/>
                    <a:p>
                      <a:endParaRPr lang="en-US"/>
                    </a:p>
                  </a:txBody>
                  <a:tcPr>
                    <a:solidFill>
                      <a:srgbClr val="FFC000"/>
                    </a:solidFill>
                  </a:tcPr>
                </a:tc>
                <a:tc>
                  <a:txBody>
                    <a:bodyPr/>
                    <a:lstStyle/>
                    <a:p>
                      <a:endParaRPr lang="en-US"/>
                    </a:p>
                  </a:txBody>
                  <a:tcPr>
                    <a:solidFill>
                      <a:srgbClr val="FFC000"/>
                    </a:solidFill>
                  </a:tcPr>
                </a:tc>
                <a:tc>
                  <a:txBody>
                    <a:bodyPr/>
                    <a:lstStyle/>
                    <a:p>
                      <a:endParaRPr lang="en-US"/>
                    </a:p>
                  </a:txBody>
                  <a:tcPr>
                    <a:solidFill>
                      <a:srgbClr val="FFC000"/>
                    </a:solidFill>
                  </a:tcPr>
                </a:tc>
                <a:extLst>
                  <a:ext uri="{0D108BD9-81ED-4DB2-BD59-A6C34878D82A}">
                    <a16:rowId xmlns:a16="http://schemas.microsoft.com/office/drawing/2014/main" val="3415507015"/>
                  </a:ext>
                </a:extLst>
              </a:tr>
              <a:tr h="922315">
                <a:tc>
                  <a:txBody>
                    <a:bodyPr/>
                    <a:lstStyle/>
                    <a:p>
                      <a:endParaRPr lang="en-US"/>
                    </a:p>
                  </a:txBody>
                  <a:tcPr>
                    <a:solidFill>
                      <a:srgbClr val="FFC000"/>
                    </a:solidFill>
                  </a:tcPr>
                </a:tc>
                <a:tc>
                  <a:txBody>
                    <a:bodyPr/>
                    <a:lstStyle/>
                    <a:p>
                      <a:endParaRPr lang="en-US"/>
                    </a:p>
                  </a:txBody>
                  <a:tcPr>
                    <a:solidFill>
                      <a:srgbClr val="FFC000"/>
                    </a:solidFill>
                  </a:tcPr>
                </a:tc>
                <a:tc>
                  <a:txBody>
                    <a:bodyPr/>
                    <a:lstStyle/>
                    <a:p>
                      <a:endParaRPr lang="en-US"/>
                    </a:p>
                  </a:txBody>
                  <a:tcPr>
                    <a:solidFill>
                      <a:srgbClr val="FFC000"/>
                    </a:solidFill>
                  </a:tcPr>
                </a:tc>
                <a:extLst>
                  <a:ext uri="{0D108BD9-81ED-4DB2-BD59-A6C34878D82A}">
                    <a16:rowId xmlns:a16="http://schemas.microsoft.com/office/drawing/2014/main" val="1045884384"/>
                  </a:ext>
                </a:extLst>
              </a:tr>
              <a:tr h="922315">
                <a:tc>
                  <a:txBody>
                    <a:bodyPr/>
                    <a:lstStyle/>
                    <a:p>
                      <a:pPr lvl="0">
                        <a:buNone/>
                      </a:pPr>
                      <a:endParaRPr lang="en-US" dirty="0"/>
                    </a:p>
                  </a:txBody>
                  <a:tcPr>
                    <a:solidFill>
                      <a:srgbClr val="FFC000"/>
                    </a:solidFill>
                  </a:tcPr>
                </a:tc>
                <a:tc>
                  <a:txBody>
                    <a:bodyPr/>
                    <a:lstStyle/>
                    <a:p>
                      <a:pPr lvl="0">
                        <a:buNone/>
                      </a:pPr>
                      <a:endParaRPr lang="en-US" dirty="0"/>
                    </a:p>
                  </a:txBody>
                  <a:tcPr>
                    <a:solidFill>
                      <a:srgbClr val="FFC000"/>
                    </a:solidFill>
                  </a:tcPr>
                </a:tc>
                <a:tc>
                  <a:txBody>
                    <a:bodyPr/>
                    <a:lstStyle/>
                    <a:p>
                      <a:pPr lvl="0">
                        <a:buNone/>
                      </a:pPr>
                      <a:endParaRPr lang="en-US" dirty="0"/>
                    </a:p>
                  </a:txBody>
                  <a:tcPr>
                    <a:solidFill>
                      <a:srgbClr val="FFC000"/>
                    </a:solidFill>
                  </a:tcPr>
                </a:tc>
                <a:extLst>
                  <a:ext uri="{0D108BD9-81ED-4DB2-BD59-A6C34878D82A}">
                    <a16:rowId xmlns:a16="http://schemas.microsoft.com/office/drawing/2014/main" val="1538923503"/>
                  </a:ext>
                </a:extLst>
              </a:tr>
            </a:tbl>
          </a:graphicData>
        </a:graphic>
      </p:graphicFrame>
      <p:sp>
        <p:nvSpPr>
          <p:cNvPr id="5" name="TextBox 4">
            <a:extLst>
              <a:ext uri="{FF2B5EF4-FFF2-40B4-BE49-F238E27FC236}">
                <a16:creationId xmlns:a16="http://schemas.microsoft.com/office/drawing/2014/main" id="{3CDEDB28-AD22-4A7D-92A6-C397671956F2}"/>
              </a:ext>
            </a:extLst>
          </p:cNvPr>
          <p:cNvSpPr txBox="1"/>
          <p:nvPr/>
        </p:nvSpPr>
        <p:spPr>
          <a:xfrm>
            <a:off x="1331343" y="2553419"/>
            <a:ext cx="730082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dirty="0">
                <a:latin typeface="Comic Sans MS"/>
              </a:rPr>
              <a:t>slow             slower       slowest</a:t>
            </a:r>
          </a:p>
        </p:txBody>
      </p:sp>
      <p:sp>
        <p:nvSpPr>
          <p:cNvPr id="8" name="TextBox 7">
            <a:extLst>
              <a:ext uri="{FF2B5EF4-FFF2-40B4-BE49-F238E27FC236}">
                <a16:creationId xmlns:a16="http://schemas.microsoft.com/office/drawing/2014/main" id="{3D952211-AF9F-41DC-AB1A-89336947857C}"/>
              </a:ext>
            </a:extLst>
          </p:cNvPr>
          <p:cNvSpPr txBox="1"/>
          <p:nvPr/>
        </p:nvSpPr>
        <p:spPr>
          <a:xfrm>
            <a:off x="1230701" y="3585481"/>
            <a:ext cx="730082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dirty="0">
                <a:latin typeface="Comic Sans MS"/>
              </a:rPr>
              <a:t>thin             </a:t>
            </a:r>
            <a:r>
              <a:rPr lang="en-US" sz="3600" dirty="0" err="1">
                <a:latin typeface="Comic Sans MS"/>
              </a:rPr>
              <a:t>thiner</a:t>
            </a:r>
            <a:r>
              <a:rPr lang="en-US" sz="3600" dirty="0">
                <a:latin typeface="Comic Sans MS"/>
              </a:rPr>
              <a:t>        </a:t>
            </a:r>
            <a:r>
              <a:rPr lang="en-US" sz="3600" dirty="0" err="1">
                <a:latin typeface="Comic Sans MS"/>
              </a:rPr>
              <a:t>thinest</a:t>
            </a:r>
            <a:endParaRPr lang="en-US" sz="3600" dirty="0">
              <a:latin typeface="Comic Sans MS"/>
            </a:endParaRPr>
          </a:p>
        </p:txBody>
      </p:sp>
      <p:sp>
        <p:nvSpPr>
          <p:cNvPr id="9" name="TextBox 8">
            <a:extLst>
              <a:ext uri="{FF2B5EF4-FFF2-40B4-BE49-F238E27FC236}">
                <a16:creationId xmlns:a16="http://schemas.microsoft.com/office/drawing/2014/main" id="{9C196CA6-755C-454C-8820-0377611443D6}"/>
              </a:ext>
            </a:extLst>
          </p:cNvPr>
          <p:cNvSpPr txBox="1"/>
          <p:nvPr/>
        </p:nvSpPr>
        <p:spPr>
          <a:xfrm>
            <a:off x="1230698" y="3577875"/>
            <a:ext cx="730082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dirty="0">
                <a:latin typeface="Comic Sans MS"/>
              </a:rPr>
              <a:t>thin             thin</a:t>
            </a:r>
            <a:r>
              <a:rPr lang="en-US" sz="3600" u="sng" dirty="0">
                <a:latin typeface="Comic Sans MS"/>
              </a:rPr>
              <a:t>ner</a:t>
            </a:r>
            <a:r>
              <a:rPr lang="en-US" sz="3600" dirty="0">
                <a:latin typeface="Comic Sans MS"/>
              </a:rPr>
              <a:t>       thin</a:t>
            </a:r>
            <a:r>
              <a:rPr lang="en-US" sz="3600" u="sng" dirty="0">
                <a:latin typeface="Comic Sans MS"/>
              </a:rPr>
              <a:t>nest</a:t>
            </a:r>
          </a:p>
        </p:txBody>
      </p:sp>
      <p:sp>
        <p:nvSpPr>
          <p:cNvPr id="10" name="TextBox 9">
            <a:extLst>
              <a:ext uri="{FF2B5EF4-FFF2-40B4-BE49-F238E27FC236}">
                <a16:creationId xmlns:a16="http://schemas.microsoft.com/office/drawing/2014/main" id="{574CAFA6-3086-472E-82A9-B6E085351150}"/>
              </a:ext>
            </a:extLst>
          </p:cNvPr>
          <p:cNvSpPr txBox="1"/>
          <p:nvPr/>
        </p:nvSpPr>
        <p:spPr>
          <a:xfrm>
            <a:off x="1230697" y="4439958"/>
            <a:ext cx="730082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dirty="0">
                <a:latin typeface="Comic Sans MS"/>
              </a:rPr>
              <a:t>tin</a:t>
            </a:r>
            <a:r>
              <a:rPr lang="en-US" sz="3600" u="sng" dirty="0">
                <a:latin typeface="Comic Sans MS"/>
              </a:rPr>
              <a:t>y</a:t>
            </a:r>
            <a:r>
              <a:rPr lang="en-US" sz="3600" dirty="0">
                <a:latin typeface="Comic Sans MS"/>
              </a:rPr>
              <a:t>              tin</a:t>
            </a:r>
            <a:r>
              <a:rPr lang="en-US" sz="3600" u="sng" dirty="0">
                <a:latin typeface="Comic Sans MS"/>
              </a:rPr>
              <a:t>ier</a:t>
            </a:r>
            <a:r>
              <a:rPr lang="en-US" sz="3600" dirty="0">
                <a:latin typeface="Comic Sans MS"/>
              </a:rPr>
              <a:t>        tin</a:t>
            </a:r>
            <a:r>
              <a:rPr lang="en-US" sz="3600" u="sng" dirty="0">
                <a:latin typeface="Comic Sans MS"/>
              </a:rPr>
              <a:t>iest</a:t>
            </a:r>
          </a:p>
        </p:txBody>
      </p:sp>
      <p:sp>
        <p:nvSpPr>
          <p:cNvPr id="11" name="TextBox 10">
            <a:extLst>
              <a:ext uri="{FF2B5EF4-FFF2-40B4-BE49-F238E27FC236}">
                <a16:creationId xmlns:a16="http://schemas.microsoft.com/office/drawing/2014/main" id="{644E95A9-335F-44A4-871A-1D7C45F5A560}"/>
              </a:ext>
            </a:extLst>
          </p:cNvPr>
          <p:cNvSpPr txBox="1"/>
          <p:nvPr/>
        </p:nvSpPr>
        <p:spPr>
          <a:xfrm>
            <a:off x="1230699" y="4465606"/>
            <a:ext cx="730082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dirty="0">
                <a:latin typeface="Comic Sans MS"/>
              </a:rPr>
              <a:t>tiny             </a:t>
            </a:r>
            <a:r>
              <a:rPr lang="en-US" sz="3600" dirty="0" err="1">
                <a:latin typeface="Comic Sans MS"/>
              </a:rPr>
              <a:t>tinyer</a:t>
            </a:r>
            <a:r>
              <a:rPr lang="en-US" sz="3600" dirty="0">
                <a:latin typeface="Comic Sans MS"/>
              </a:rPr>
              <a:t>        </a:t>
            </a:r>
            <a:r>
              <a:rPr lang="en-US" sz="3600" dirty="0" err="1">
                <a:latin typeface="Comic Sans MS"/>
              </a:rPr>
              <a:t>tinyest</a:t>
            </a:r>
            <a:endParaRPr lang="en-US" sz="3600" dirty="0">
              <a:latin typeface="Comic Sans MS"/>
            </a:endParaRPr>
          </a:p>
        </p:txBody>
      </p:sp>
      <p:sp>
        <p:nvSpPr>
          <p:cNvPr id="12" name="TextBox 11">
            <a:extLst>
              <a:ext uri="{FF2B5EF4-FFF2-40B4-BE49-F238E27FC236}">
                <a16:creationId xmlns:a16="http://schemas.microsoft.com/office/drawing/2014/main" id="{AF153AD8-443E-44F5-8775-88E3BD365AD6}"/>
              </a:ext>
            </a:extLst>
          </p:cNvPr>
          <p:cNvSpPr txBox="1"/>
          <p:nvPr/>
        </p:nvSpPr>
        <p:spPr>
          <a:xfrm>
            <a:off x="1331340" y="5445927"/>
            <a:ext cx="730082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dirty="0">
                <a:latin typeface="Comic Sans MS"/>
              </a:rPr>
              <a:t>hot              ho</a:t>
            </a:r>
            <a:r>
              <a:rPr lang="en-US" sz="3600" u="sng" dirty="0">
                <a:latin typeface="Comic Sans MS"/>
              </a:rPr>
              <a:t>tter</a:t>
            </a:r>
            <a:r>
              <a:rPr lang="en-US" sz="3600" dirty="0">
                <a:latin typeface="Comic Sans MS"/>
              </a:rPr>
              <a:t>        ho</a:t>
            </a:r>
            <a:r>
              <a:rPr lang="en-US" sz="3600" u="sng" dirty="0">
                <a:latin typeface="Comic Sans MS"/>
              </a:rPr>
              <a:t>ttest</a:t>
            </a:r>
          </a:p>
        </p:txBody>
      </p:sp>
      <p:sp>
        <p:nvSpPr>
          <p:cNvPr id="13" name="TextBox 12">
            <a:extLst>
              <a:ext uri="{FF2B5EF4-FFF2-40B4-BE49-F238E27FC236}">
                <a16:creationId xmlns:a16="http://schemas.microsoft.com/office/drawing/2014/main" id="{1C1E40D9-8431-489D-ACBD-268B1D0AE502}"/>
              </a:ext>
            </a:extLst>
          </p:cNvPr>
          <p:cNvSpPr txBox="1"/>
          <p:nvPr/>
        </p:nvSpPr>
        <p:spPr>
          <a:xfrm>
            <a:off x="1331341" y="5472020"/>
            <a:ext cx="7300821"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dirty="0">
                <a:latin typeface="Comic Sans MS"/>
              </a:rPr>
              <a:t>hot              </a:t>
            </a:r>
            <a:r>
              <a:rPr lang="en-US" sz="3600" dirty="0" err="1">
                <a:latin typeface="Comic Sans MS"/>
              </a:rPr>
              <a:t>hoter</a:t>
            </a:r>
            <a:r>
              <a:rPr lang="en-US" sz="3600" dirty="0">
                <a:latin typeface="Comic Sans MS"/>
              </a:rPr>
              <a:t>          </a:t>
            </a:r>
            <a:r>
              <a:rPr lang="en-US" sz="3600" dirty="0" err="1">
                <a:latin typeface="Comic Sans MS"/>
              </a:rPr>
              <a:t>hotest</a:t>
            </a:r>
            <a:endParaRPr lang="en-US" sz="3600" u="sng" dirty="0">
              <a:latin typeface="Comic Sans MS"/>
            </a:endParaRPr>
          </a:p>
        </p:txBody>
      </p:sp>
      <p:sp>
        <p:nvSpPr>
          <p:cNvPr id="6" name="Title 5">
            <a:extLst>
              <a:ext uri="{FF2B5EF4-FFF2-40B4-BE49-F238E27FC236}">
                <a16:creationId xmlns:a16="http://schemas.microsoft.com/office/drawing/2014/main" id="{54ACAE99-4285-4885-93D8-E2EE7E087787}"/>
              </a:ext>
            </a:extLst>
          </p:cNvPr>
          <p:cNvSpPr>
            <a:spLocks noGrp="1"/>
          </p:cNvSpPr>
          <p:nvPr>
            <p:ph type="title" idx="4294967295"/>
          </p:nvPr>
        </p:nvSpPr>
        <p:spPr/>
        <p:txBody>
          <a:bodyPr/>
          <a:lstStyle/>
          <a:p>
            <a:pPr rtl="0" eaLnBrk="1" latinLnBrk="0" hangingPunct="1"/>
            <a:r>
              <a:rPr lang="en-US" sz="4000" b="1" kern="1200" dirty="0">
                <a:effectLst/>
                <a:latin typeface="Comic Sans MS" panose="030F0702030302020204" pitchFamily="66" charset="0"/>
                <a:ea typeface="Calibri" panose="020F0502020204030204" pitchFamily="34" charset="0"/>
                <a:cs typeface="Calibri" panose="020F0502020204030204" pitchFamily="34" charset="0"/>
              </a:rPr>
              <a:t>Correcting Comparatives</a:t>
            </a:r>
            <a:endParaRPr lang="en-US" dirty="0">
              <a:effectLst/>
            </a:endParaRPr>
          </a:p>
          <a:p>
            <a:endParaRPr lang="en-US" dirty="0"/>
          </a:p>
        </p:txBody>
      </p:sp>
    </p:spTree>
    <p:extLst>
      <p:ext uri="{BB962C8B-B14F-4D97-AF65-F5344CB8AC3E}">
        <p14:creationId xmlns:p14="http://schemas.microsoft.com/office/powerpoint/2010/main" val="806603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8"/>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11"/>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13"/>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8" grpId="1"/>
      <p:bldP spid="9" grpId="0"/>
      <p:bldP spid="10" grpId="0"/>
      <p:bldP spid="11" grpId="0"/>
      <p:bldP spid="11" grpId="1"/>
      <p:bldP spid="12" grpId="0"/>
      <p:bldP spid="13" grpId="0"/>
      <p:bldP spid="13"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title="pink highlighted square">
            <a:extLst>
              <a:ext uri="{FF2B5EF4-FFF2-40B4-BE49-F238E27FC236}">
                <a16:creationId xmlns:a16="http://schemas.microsoft.com/office/drawing/2014/main" id="{D0B2C435-AEC1-460E-8E91-1535C4A995A8}"/>
              </a:ext>
            </a:extLst>
          </p:cNvPr>
          <p:cNvSpPr/>
          <p:nvPr/>
        </p:nvSpPr>
        <p:spPr>
          <a:xfrm>
            <a:off x="5955102" y="3288101"/>
            <a:ext cx="296175" cy="281798"/>
          </a:xfrm>
          <a:prstGeom prst="roundRect">
            <a:avLst/>
          </a:prstGeom>
          <a:solidFill>
            <a:srgbClr val="D60093"/>
          </a:solidFill>
          <a:ln w="57150">
            <a:solidFill>
              <a:srgbClr val="D6009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457200" y="562185"/>
            <a:ext cx="8229600" cy="1143000"/>
          </a:xfrm>
        </p:spPr>
        <p:txBody>
          <a:bodyPr>
            <a:normAutofit fontScale="90000"/>
          </a:bodyPr>
          <a:lstStyle/>
          <a:p>
            <a:r>
              <a:rPr lang="en-US" b="1" dirty="0">
                <a:latin typeface="Comic Sans MS"/>
                <a:ea typeface="+mj-lt"/>
                <a:cs typeface="+mj-lt"/>
              </a:rPr>
              <a:t>Why Do We Need Quotation Marks?</a:t>
            </a:r>
            <a:br>
              <a:rPr lang="en-US" dirty="0">
                <a:latin typeface="Comic Sans MS"/>
              </a:rPr>
            </a:br>
            <a:endParaRPr lang="en-US">
              <a:latin typeface="Comic Sans MS"/>
            </a:endParaRPr>
          </a:p>
        </p:txBody>
      </p:sp>
      <p:sp>
        <p:nvSpPr>
          <p:cNvPr id="3" name="TextBox 2">
            <a:extLst>
              <a:ext uri="{FF2B5EF4-FFF2-40B4-BE49-F238E27FC236}">
                <a16:creationId xmlns:a16="http://schemas.microsoft.com/office/drawing/2014/main" id="{0B03BAAB-82F4-4D87-86EE-E3EB04E9184B}"/>
              </a:ext>
            </a:extLst>
          </p:cNvPr>
          <p:cNvSpPr txBox="1"/>
          <p:nvPr/>
        </p:nvSpPr>
        <p:spPr>
          <a:xfrm>
            <a:off x="296175" y="2380890"/>
            <a:ext cx="8752933" cy="181588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4000" dirty="0">
                <a:latin typeface="Comic Sans MS"/>
              </a:rPr>
              <a:t>"The time is always right to do</a:t>
            </a:r>
            <a:endParaRPr lang="en-US" dirty="0"/>
          </a:p>
          <a:p>
            <a:pPr algn="ctr"/>
            <a:r>
              <a:rPr lang="en-US" sz="4000" dirty="0">
                <a:latin typeface="Comic Sans MS"/>
              </a:rPr>
              <a:t> what is right." </a:t>
            </a:r>
            <a:endParaRPr lang="en-US" dirty="0"/>
          </a:p>
          <a:p>
            <a:pPr algn="ctr"/>
            <a:r>
              <a:rPr lang="en-US" sz="3200" dirty="0">
                <a:latin typeface="Comic Sans MS"/>
              </a:rPr>
              <a:t>                                 </a:t>
            </a:r>
            <a:r>
              <a:rPr lang="en-US" sz="3200" dirty="0">
                <a:solidFill>
                  <a:schemeClr val="bg1">
                    <a:lumMod val="65000"/>
                  </a:schemeClr>
                </a:solidFill>
                <a:latin typeface="Comic Sans MS"/>
              </a:rPr>
              <a:t>-Dr. Martin Luther King</a:t>
            </a:r>
          </a:p>
        </p:txBody>
      </p:sp>
    </p:spTree>
    <p:extLst>
      <p:ext uri="{BB962C8B-B14F-4D97-AF65-F5344CB8AC3E}">
        <p14:creationId xmlns:p14="http://schemas.microsoft.com/office/powerpoint/2010/main" val="17180996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457200" y="274638"/>
            <a:ext cx="8229600" cy="1674962"/>
          </a:xfrm>
        </p:spPr>
        <p:txBody>
          <a:bodyPr>
            <a:normAutofit fontScale="90000"/>
          </a:bodyPr>
          <a:lstStyle/>
          <a:p>
            <a:r>
              <a:rPr lang="en-US" b="1" dirty="0">
                <a:latin typeface="Comic Sans MS"/>
                <a:ea typeface="+mj-lt"/>
                <a:cs typeface="+mj-lt"/>
              </a:rPr>
              <a:t>Quotes from Community Leaders</a:t>
            </a:r>
            <a:br>
              <a:rPr lang="en-US" dirty="0">
                <a:latin typeface="Comic Sans MS"/>
              </a:rPr>
            </a:br>
            <a:endParaRPr lang="en-US" dirty="0">
              <a:latin typeface="Comic Sans MS"/>
            </a:endParaRPr>
          </a:p>
        </p:txBody>
      </p:sp>
      <p:sp>
        <p:nvSpPr>
          <p:cNvPr id="3" name="TextBox 2">
            <a:extLst>
              <a:ext uri="{FF2B5EF4-FFF2-40B4-BE49-F238E27FC236}">
                <a16:creationId xmlns:a16="http://schemas.microsoft.com/office/drawing/2014/main" id="{52268FF4-3076-4412-B80B-44023FDBE1F9}"/>
              </a:ext>
            </a:extLst>
          </p:cNvPr>
          <p:cNvSpPr txBox="1"/>
          <p:nvPr/>
        </p:nvSpPr>
        <p:spPr>
          <a:xfrm>
            <a:off x="278923" y="1872134"/>
            <a:ext cx="8407877"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600" dirty="0">
                <a:latin typeface="Comic Sans MS"/>
              </a:rPr>
              <a:t>“Truth is the only safe ground to stand on.”</a:t>
            </a:r>
          </a:p>
          <a:p>
            <a:pPr algn="ctr"/>
            <a:r>
              <a:rPr lang="en-US" sz="3600" dirty="0">
                <a:solidFill>
                  <a:schemeClr val="bg1">
                    <a:lumMod val="65000"/>
                  </a:schemeClr>
                </a:solidFill>
                <a:latin typeface="Comic Sans MS"/>
              </a:rPr>
              <a:t>                    -Elizabeth Cady Stanton</a:t>
            </a:r>
          </a:p>
          <a:p>
            <a:pPr algn="ctr"/>
            <a:endParaRPr lang="en-US" sz="3600" dirty="0">
              <a:latin typeface="Comic Sans MS"/>
            </a:endParaRPr>
          </a:p>
        </p:txBody>
      </p:sp>
      <p:sp>
        <p:nvSpPr>
          <p:cNvPr id="5" name="TextBox 4">
            <a:extLst>
              <a:ext uri="{FF2B5EF4-FFF2-40B4-BE49-F238E27FC236}">
                <a16:creationId xmlns:a16="http://schemas.microsoft.com/office/drawing/2014/main" id="{0FBDF8E8-817C-4123-9F4A-82EC488AF78B}"/>
              </a:ext>
            </a:extLst>
          </p:cNvPr>
          <p:cNvSpPr txBox="1"/>
          <p:nvPr/>
        </p:nvSpPr>
        <p:spPr>
          <a:xfrm>
            <a:off x="368061" y="1796783"/>
            <a:ext cx="8407877"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600" dirty="0">
                <a:latin typeface="Comic Sans MS"/>
                <a:ea typeface="+mn-lt"/>
                <a:cs typeface="+mn-lt"/>
              </a:rPr>
              <a:t>“I am always busy, which is perhaps the chief reason why I am always well”.</a:t>
            </a:r>
            <a:endParaRPr lang="en-US" sz="3600" dirty="0">
              <a:latin typeface="Comic Sans MS"/>
            </a:endParaRPr>
          </a:p>
          <a:p>
            <a:pPr algn="ctr"/>
            <a:r>
              <a:rPr lang="en-US" sz="3600" dirty="0">
                <a:solidFill>
                  <a:schemeClr val="bg1">
                    <a:lumMod val="65000"/>
                  </a:schemeClr>
                </a:solidFill>
                <a:latin typeface="Comic Sans MS"/>
              </a:rPr>
              <a:t>                    -Elizabeth Cady Stanton</a:t>
            </a:r>
          </a:p>
          <a:p>
            <a:pPr algn="ctr"/>
            <a:endParaRPr lang="en-US" sz="3600" dirty="0">
              <a:latin typeface="Comic Sans MS"/>
            </a:endParaRPr>
          </a:p>
        </p:txBody>
      </p:sp>
      <p:sp>
        <p:nvSpPr>
          <p:cNvPr id="7" name="TextBox 6">
            <a:extLst>
              <a:ext uri="{FF2B5EF4-FFF2-40B4-BE49-F238E27FC236}">
                <a16:creationId xmlns:a16="http://schemas.microsoft.com/office/drawing/2014/main" id="{80C5DD49-5530-4CC4-8410-AE697D22CE42}"/>
              </a:ext>
            </a:extLst>
          </p:cNvPr>
          <p:cNvSpPr txBox="1"/>
          <p:nvPr/>
        </p:nvSpPr>
        <p:spPr>
          <a:xfrm>
            <a:off x="635477" y="2211769"/>
            <a:ext cx="8407877" cy="230832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600" dirty="0">
                <a:latin typeface="Comic Sans MS" panose="030F0702030302020204" pitchFamily="66" charset="0"/>
                <a:ea typeface="+mn-lt"/>
                <a:cs typeface="+mn-lt"/>
              </a:rPr>
              <a:t>I have decided to stick with love. Hate is too great a burden to bear."</a:t>
            </a:r>
            <a:endParaRPr lang="en-US" sz="3600" dirty="0">
              <a:latin typeface="Comic Sans MS" panose="030F0702030302020204" pitchFamily="66" charset="0"/>
            </a:endParaRPr>
          </a:p>
          <a:p>
            <a:pPr algn="ctr"/>
            <a:r>
              <a:rPr lang="en-US" sz="3600" dirty="0">
                <a:solidFill>
                  <a:schemeClr val="bg1">
                    <a:lumMod val="65000"/>
                  </a:schemeClr>
                </a:solidFill>
                <a:latin typeface="Comic Sans MS" panose="030F0702030302020204" pitchFamily="66" charset="0"/>
              </a:rPr>
              <a:t>                    -Dr. Martin Luther King</a:t>
            </a:r>
          </a:p>
          <a:p>
            <a:pPr algn="ctr"/>
            <a:endParaRPr lang="en-US" sz="3600" dirty="0">
              <a:latin typeface="Comic Sans MS" panose="030F0702030302020204" pitchFamily="66" charset="0"/>
            </a:endParaRPr>
          </a:p>
        </p:txBody>
      </p:sp>
      <p:sp>
        <p:nvSpPr>
          <p:cNvPr id="9" name="TextBox 8">
            <a:extLst>
              <a:ext uri="{FF2B5EF4-FFF2-40B4-BE49-F238E27FC236}">
                <a16:creationId xmlns:a16="http://schemas.microsoft.com/office/drawing/2014/main" id="{D79B8B84-8EC5-45E8-9680-8412C84D9345}"/>
              </a:ext>
            </a:extLst>
          </p:cNvPr>
          <p:cNvSpPr txBox="1"/>
          <p:nvPr/>
        </p:nvSpPr>
        <p:spPr>
          <a:xfrm>
            <a:off x="457200" y="1841356"/>
            <a:ext cx="8407877" cy="286232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600" dirty="0">
                <a:latin typeface="Comic Sans MS"/>
                <a:ea typeface="+mn-lt"/>
                <a:cs typeface="+mn-lt"/>
              </a:rPr>
              <a:t>“I never was content unless I was trying my skill...or testing my endurance.”</a:t>
            </a:r>
            <a:endParaRPr lang="en-US" sz="3600" dirty="0">
              <a:latin typeface="Comic Sans MS"/>
            </a:endParaRPr>
          </a:p>
          <a:p>
            <a:pPr algn="ctr"/>
            <a:r>
              <a:rPr lang="en-US" sz="3600" dirty="0">
                <a:solidFill>
                  <a:schemeClr val="bg1">
                    <a:lumMod val="65000"/>
                  </a:schemeClr>
                </a:solidFill>
                <a:latin typeface="Comic Sans MS"/>
              </a:rPr>
              <a:t>                            -Jim Thorpe</a:t>
            </a:r>
          </a:p>
          <a:p>
            <a:pPr algn="ctr"/>
            <a:endParaRPr lang="en-US" sz="3600" dirty="0">
              <a:latin typeface="Comic Sans MS"/>
            </a:endParaRPr>
          </a:p>
        </p:txBody>
      </p:sp>
      <p:sp>
        <p:nvSpPr>
          <p:cNvPr id="11" name="Star: 5 Points 10" title="yellow star">
            <a:extLst>
              <a:ext uri="{FF2B5EF4-FFF2-40B4-BE49-F238E27FC236}">
                <a16:creationId xmlns:a16="http://schemas.microsoft.com/office/drawing/2014/main" id="{83282740-C2FD-44D8-8857-7CD55735452B}"/>
              </a:ext>
            </a:extLst>
          </p:cNvPr>
          <p:cNvSpPr/>
          <p:nvPr/>
        </p:nvSpPr>
        <p:spPr>
          <a:xfrm rot="20175259">
            <a:off x="5898515" y="4002063"/>
            <a:ext cx="1388852" cy="1403230"/>
          </a:xfrm>
          <a:prstGeom prst="star5">
            <a:avLst/>
          </a:prstGeom>
          <a:solidFill>
            <a:srgbClr val="FFC000"/>
          </a:solidFill>
          <a:ln>
            <a:solidFill>
              <a:srgbClr val="FFC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cs typeface="Calibri"/>
            </a:endParaRPr>
          </a:p>
        </p:txBody>
      </p:sp>
      <p:sp>
        <p:nvSpPr>
          <p:cNvPr id="12" name="Star: 5 Points 11" title="yellow star">
            <a:extLst>
              <a:ext uri="{FF2B5EF4-FFF2-40B4-BE49-F238E27FC236}">
                <a16:creationId xmlns:a16="http://schemas.microsoft.com/office/drawing/2014/main" id="{0692BC9B-FE25-4EE4-86E3-285BDD5ED518}"/>
              </a:ext>
            </a:extLst>
          </p:cNvPr>
          <p:cNvSpPr/>
          <p:nvPr/>
        </p:nvSpPr>
        <p:spPr>
          <a:xfrm rot="19662356">
            <a:off x="5917943" y="4155952"/>
            <a:ext cx="1388852" cy="1403230"/>
          </a:xfrm>
          <a:prstGeom prst="star5">
            <a:avLst/>
          </a:prstGeom>
          <a:solidFill>
            <a:srgbClr val="FFC000"/>
          </a:solidFill>
          <a:ln>
            <a:solidFill>
              <a:srgbClr val="FFC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cs typeface="Calibri"/>
            </a:endParaRPr>
          </a:p>
        </p:txBody>
      </p:sp>
      <p:sp>
        <p:nvSpPr>
          <p:cNvPr id="13" name="Frame 12">
            <a:extLst>
              <a:ext uri="{FF2B5EF4-FFF2-40B4-BE49-F238E27FC236}">
                <a16:creationId xmlns:a16="http://schemas.microsoft.com/office/drawing/2014/main" id="{CCC75058-3966-418C-95F5-06D85C55462D}"/>
              </a:ext>
            </a:extLst>
          </p:cNvPr>
          <p:cNvSpPr/>
          <p:nvPr/>
        </p:nvSpPr>
        <p:spPr>
          <a:xfrm>
            <a:off x="5120317" y="5593138"/>
            <a:ext cx="3128513" cy="1015041"/>
          </a:xfrm>
          <a:prstGeom prst="frame">
            <a:avLst/>
          </a:prstGeom>
          <a:solidFill>
            <a:srgbClr val="E87EED"/>
          </a:solidFill>
        </p:spPr>
        <p:style>
          <a:lnRef idx="1">
            <a:schemeClr val="accent1"/>
          </a:lnRef>
          <a:fillRef idx="3">
            <a:schemeClr val="accent1"/>
          </a:fillRef>
          <a:effectRef idx="2">
            <a:schemeClr val="accent1"/>
          </a:effectRef>
          <a:fontRef idx="minor">
            <a:schemeClr val="lt1"/>
          </a:fontRef>
        </p:style>
        <p:txBody>
          <a:bodyPr rtlCol="0" anchor="ctr"/>
          <a:lstStyle/>
          <a:p>
            <a:pPr algn="ctr"/>
            <a:r>
              <a:rPr lang="en-US" sz="4000">
                <a:solidFill>
                  <a:schemeClr val="tx1"/>
                </a:solidFill>
                <a:latin typeface="Comic Sans MS"/>
                <a:cs typeface="Calibri"/>
              </a:rPr>
              <a:t>incorrect</a:t>
            </a:r>
            <a:endParaRPr lang="en-US" sz="4000">
              <a:solidFill>
                <a:schemeClr val="tx1"/>
              </a:solidFill>
              <a:latin typeface="Comic Sans MS"/>
            </a:endParaRPr>
          </a:p>
        </p:txBody>
      </p:sp>
      <p:sp>
        <p:nvSpPr>
          <p:cNvPr id="14" name="Frame 13">
            <a:extLst>
              <a:ext uri="{FF2B5EF4-FFF2-40B4-BE49-F238E27FC236}">
                <a16:creationId xmlns:a16="http://schemas.microsoft.com/office/drawing/2014/main" id="{2996C10D-B5B8-497E-82D9-1B5E41CE0C0C}"/>
              </a:ext>
            </a:extLst>
          </p:cNvPr>
          <p:cNvSpPr/>
          <p:nvPr/>
        </p:nvSpPr>
        <p:spPr>
          <a:xfrm>
            <a:off x="893373" y="5579791"/>
            <a:ext cx="3128513" cy="1015041"/>
          </a:xfrm>
          <a:prstGeom prst="frame">
            <a:avLst/>
          </a:prstGeom>
          <a:solidFill>
            <a:srgbClr val="E87EED"/>
          </a:solidFill>
        </p:spPr>
        <p:style>
          <a:lnRef idx="1">
            <a:schemeClr val="accent1"/>
          </a:lnRef>
          <a:fillRef idx="3">
            <a:schemeClr val="accent1"/>
          </a:fillRef>
          <a:effectRef idx="2">
            <a:schemeClr val="accent1"/>
          </a:effectRef>
          <a:fontRef idx="minor">
            <a:schemeClr val="lt1"/>
          </a:fontRef>
        </p:style>
        <p:txBody>
          <a:bodyPr lIns="91440" tIns="45720" rIns="91440" bIns="45720" rtlCol="0" anchor="ctr"/>
          <a:lstStyle/>
          <a:p>
            <a:pPr algn="ctr"/>
            <a:r>
              <a:rPr lang="en-US" sz="4000">
                <a:solidFill>
                  <a:schemeClr val="tx1"/>
                </a:solidFill>
                <a:latin typeface="Comic Sans MS"/>
                <a:cs typeface="Calibri"/>
              </a:rPr>
              <a:t>correct</a:t>
            </a:r>
            <a:endParaRPr lang="en-US" sz="4000">
              <a:solidFill>
                <a:schemeClr val="tx1"/>
              </a:solidFill>
              <a:latin typeface="Comic Sans MS"/>
            </a:endParaRPr>
          </a:p>
        </p:txBody>
      </p:sp>
      <p:sp>
        <p:nvSpPr>
          <p:cNvPr id="15" name="Star: 5 Points 14" title="yellow star">
            <a:extLst>
              <a:ext uri="{FF2B5EF4-FFF2-40B4-BE49-F238E27FC236}">
                <a16:creationId xmlns:a16="http://schemas.microsoft.com/office/drawing/2014/main" id="{ED6CB525-E6F5-4D09-9704-15A80BCA5353}"/>
              </a:ext>
            </a:extLst>
          </p:cNvPr>
          <p:cNvSpPr/>
          <p:nvPr/>
        </p:nvSpPr>
        <p:spPr>
          <a:xfrm rot="1022989">
            <a:off x="2292269" y="4241567"/>
            <a:ext cx="1388852" cy="1403230"/>
          </a:xfrm>
          <a:prstGeom prst="star5">
            <a:avLst/>
          </a:prstGeom>
          <a:solidFill>
            <a:srgbClr val="FFC000"/>
          </a:solidFill>
          <a:ln>
            <a:solidFill>
              <a:srgbClr val="FFC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cs typeface="Calibri"/>
            </a:endParaRPr>
          </a:p>
        </p:txBody>
      </p:sp>
      <p:sp>
        <p:nvSpPr>
          <p:cNvPr id="16" name="Star: 5 Points 15" title="yellow star">
            <a:extLst>
              <a:ext uri="{FF2B5EF4-FFF2-40B4-BE49-F238E27FC236}">
                <a16:creationId xmlns:a16="http://schemas.microsoft.com/office/drawing/2014/main" id="{808DC215-DF50-4836-8B03-83E1C810E56A}"/>
              </a:ext>
            </a:extLst>
          </p:cNvPr>
          <p:cNvSpPr/>
          <p:nvPr/>
        </p:nvSpPr>
        <p:spPr>
          <a:xfrm rot="20211497">
            <a:off x="1130125" y="4100422"/>
            <a:ext cx="1388852" cy="1403230"/>
          </a:xfrm>
          <a:prstGeom prst="star5">
            <a:avLst/>
          </a:prstGeom>
          <a:solidFill>
            <a:srgbClr val="FFC000"/>
          </a:solidFill>
          <a:ln>
            <a:solidFill>
              <a:srgbClr val="FFC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cs typeface="Calibri"/>
            </a:endParaRPr>
          </a:p>
        </p:txBody>
      </p:sp>
    </p:spTree>
    <p:extLst>
      <p:ext uri="{BB962C8B-B14F-4D97-AF65-F5344CB8AC3E}">
        <p14:creationId xmlns:p14="http://schemas.microsoft.com/office/powerpoint/2010/main" val="14605615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6" presetClass="entr" presetSubtype="0" fill="hold" grpId="0" nodeType="clickEffect">
                                  <p:stCondLst>
                                    <p:cond delay="0"/>
                                  </p:stCondLst>
                                  <p:childTnLst>
                                    <p:set>
                                      <p:cBhvr>
                                        <p:cTn id="10" dur="1" fill="hold">
                                          <p:stCondLst>
                                            <p:cond delay="0"/>
                                          </p:stCondLst>
                                        </p:cTn>
                                        <p:tgtEl>
                                          <p:spTgt spid="15"/>
                                        </p:tgtEl>
                                        <p:attrNameLst>
                                          <p:attrName>style.visibility</p:attrName>
                                        </p:attrNameLst>
                                      </p:cBhvr>
                                      <p:to>
                                        <p:strVal val="visible"/>
                                      </p:to>
                                    </p:set>
                                    <p:animEffect transition="in" filter="wipe(down)">
                                      <p:cBhvr>
                                        <p:cTn id="11" dur="580">
                                          <p:stCondLst>
                                            <p:cond delay="0"/>
                                          </p:stCondLst>
                                        </p:cTn>
                                        <p:tgtEl>
                                          <p:spTgt spid="15"/>
                                        </p:tgtEl>
                                      </p:cBhvr>
                                    </p:animEffect>
                                    <p:anim calcmode="lin" valueType="num">
                                      <p:cBhvr>
                                        <p:cTn id="12" dur="1822" tmFilter="0,0; 0.14,0.36; 0.43,0.73; 0.71,0.91; 1.0,1.0">
                                          <p:stCondLst>
                                            <p:cond delay="0"/>
                                          </p:stCondLst>
                                        </p:cTn>
                                        <p:tgtEl>
                                          <p:spTgt spid="15"/>
                                        </p:tgtEl>
                                        <p:attrNameLst>
                                          <p:attrName>ppt_x</p:attrName>
                                        </p:attrNameLst>
                                      </p:cBhvr>
                                      <p:tavLst>
                                        <p:tav tm="0">
                                          <p:val>
                                            <p:strVal val="#ppt_x-0.25"/>
                                          </p:val>
                                        </p:tav>
                                        <p:tav tm="100000">
                                          <p:val>
                                            <p:strVal val="#ppt_x"/>
                                          </p:val>
                                        </p:tav>
                                      </p:tavLst>
                                    </p:anim>
                                    <p:anim calcmode="lin" valueType="num">
                                      <p:cBhvr>
                                        <p:cTn id="13" dur="664" tmFilter="0.0,0.0; 0.25,0.07; 0.50,0.2; 0.75,0.467; 1.0,1.0">
                                          <p:stCondLst>
                                            <p:cond delay="0"/>
                                          </p:stCondLst>
                                        </p:cTn>
                                        <p:tgtEl>
                                          <p:spTgt spid="15"/>
                                        </p:tgtEl>
                                        <p:attrNameLst>
                                          <p:attrName>ppt_y</p:attrName>
                                        </p:attrNameLst>
                                      </p:cBhvr>
                                      <p:tavLst>
                                        <p:tav tm="0" fmla="#ppt_y-sin(pi*$)/3">
                                          <p:val>
                                            <p:fltVal val="0.5"/>
                                          </p:val>
                                        </p:tav>
                                        <p:tav tm="100000">
                                          <p:val>
                                            <p:fltVal val="1"/>
                                          </p:val>
                                        </p:tav>
                                      </p:tavLst>
                                    </p:anim>
                                    <p:anim calcmode="lin" valueType="num">
                                      <p:cBhvr>
                                        <p:cTn id="14" dur="664" tmFilter="0, 0; 0.125,0.2665; 0.25,0.4; 0.375,0.465; 0.5,0.5;  0.625,0.535; 0.75,0.6; 0.875,0.7335; 1,1">
                                          <p:stCondLst>
                                            <p:cond delay="664"/>
                                          </p:stCondLst>
                                        </p:cTn>
                                        <p:tgtEl>
                                          <p:spTgt spid="15"/>
                                        </p:tgtEl>
                                        <p:attrNameLst>
                                          <p:attrName>ppt_y</p:attrName>
                                        </p:attrNameLst>
                                      </p:cBhvr>
                                      <p:tavLst>
                                        <p:tav tm="0" fmla="#ppt_y-sin(pi*$)/9">
                                          <p:val>
                                            <p:fltVal val="0"/>
                                          </p:val>
                                        </p:tav>
                                        <p:tav tm="100000">
                                          <p:val>
                                            <p:fltVal val="1"/>
                                          </p:val>
                                        </p:tav>
                                      </p:tavLst>
                                    </p:anim>
                                    <p:anim calcmode="lin" valueType="num">
                                      <p:cBhvr>
                                        <p:cTn id="15" dur="332" tmFilter="0, 0; 0.125,0.2665; 0.25,0.4; 0.375,0.465; 0.5,0.5;  0.625,0.535; 0.75,0.6; 0.875,0.7335; 1,1">
                                          <p:stCondLst>
                                            <p:cond delay="1324"/>
                                          </p:stCondLst>
                                        </p:cTn>
                                        <p:tgtEl>
                                          <p:spTgt spid="15"/>
                                        </p:tgtEl>
                                        <p:attrNameLst>
                                          <p:attrName>ppt_y</p:attrName>
                                        </p:attrNameLst>
                                      </p:cBhvr>
                                      <p:tavLst>
                                        <p:tav tm="0" fmla="#ppt_y-sin(pi*$)/27">
                                          <p:val>
                                            <p:fltVal val="0"/>
                                          </p:val>
                                        </p:tav>
                                        <p:tav tm="100000">
                                          <p:val>
                                            <p:fltVal val="1"/>
                                          </p:val>
                                        </p:tav>
                                      </p:tavLst>
                                    </p:anim>
                                    <p:anim calcmode="lin" valueType="num">
                                      <p:cBhvr>
                                        <p:cTn id="16" dur="164" tmFilter="0, 0; 0.125,0.2665; 0.25,0.4; 0.375,0.465; 0.5,0.5;  0.625,0.535; 0.75,0.6; 0.875,0.7335; 1,1">
                                          <p:stCondLst>
                                            <p:cond delay="1656"/>
                                          </p:stCondLst>
                                        </p:cTn>
                                        <p:tgtEl>
                                          <p:spTgt spid="15"/>
                                        </p:tgtEl>
                                        <p:attrNameLst>
                                          <p:attrName>ppt_y</p:attrName>
                                        </p:attrNameLst>
                                      </p:cBhvr>
                                      <p:tavLst>
                                        <p:tav tm="0" fmla="#ppt_y-sin(pi*$)/81">
                                          <p:val>
                                            <p:fltVal val="0"/>
                                          </p:val>
                                        </p:tav>
                                        <p:tav tm="100000">
                                          <p:val>
                                            <p:fltVal val="1"/>
                                          </p:val>
                                        </p:tav>
                                      </p:tavLst>
                                    </p:anim>
                                    <p:animScale>
                                      <p:cBhvr>
                                        <p:cTn id="17" dur="26">
                                          <p:stCondLst>
                                            <p:cond delay="650"/>
                                          </p:stCondLst>
                                        </p:cTn>
                                        <p:tgtEl>
                                          <p:spTgt spid="15"/>
                                        </p:tgtEl>
                                      </p:cBhvr>
                                      <p:to x="100000" y="60000"/>
                                    </p:animScale>
                                    <p:animScale>
                                      <p:cBhvr>
                                        <p:cTn id="18" dur="166" decel="50000">
                                          <p:stCondLst>
                                            <p:cond delay="676"/>
                                          </p:stCondLst>
                                        </p:cTn>
                                        <p:tgtEl>
                                          <p:spTgt spid="15"/>
                                        </p:tgtEl>
                                      </p:cBhvr>
                                      <p:to x="100000" y="100000"/>
                                    </p:animScale>
                                    <p:animScale>
                                      <p:cBhvr>
                                        <p:cTn id="19" dur="26">
                                          <p:stCondLst>
                                            <p:cond delay="1312"/>
                                          </p:stCondLst>
                                        </p:cTn>
                                        <p:tgtEl>
                                          <p:spTgt spid="15"/>
                                        </p:tgtEl>
                                      </p:cBhvr>
                                      <p:to x="100000" y="80000"/>
                                    </p:animScale>
                                    <p:animScale>
                                      <p:cBhvr>
                                        <p:cTn id="20" dur="166" decel="50000">
                                          <p:stCondLst>
                                            <p:cond delay="1338"/>
                                          </p:stCondLst>
                                        </p:cTn>
                                        <p:tgtEl>
                                          <p:spTgt spid="15"/>
                                        </p:tgtEl>
                                      </p:cBhvr>
                                      <p:to x="100000" y="100000"/>
                                    </p:animScale>
                                    <p:animScale>
                                      <p:cBhvr>
                                        <p:cTn id="21" dur="26">
                                          <p:stCondLst>
                                            <p:cond delay="1642"/>
                                          </p:stCondLst>
                                        </p:cTn>
                                        <p:tgtEl>
                                          <p:spTgt spid="15"/>
                                        </p:tgtEl>
                                      </p:cBhvr>
                                      <p:to x="100000" y="90000"/>
                                    </p:animScale>
                                    <p:animScale>
                                      <p:cBhvr>
                                        <p:cTn id="22" dur="166" decel="50000">
                                          <p:stCondLst>
                                            <p:cond delay="1668"/>
                                          </p:stCondLst>
                                        </p:cTn>
                                        <p:tgtEl>
                                          <p:spTgt spid="15"/>
                                        </p:tgtEl>
                                      </p:cBhvr>
                                      <p:to x="100000" y="100000"/>
                                    </p:animScale>
                                    <p:animScale>
                                      <p:cBhvr>
                                        <p:cTn id="23" dur="26">
                                          <p:stCondLst>
                                            <p:cond delay="1808"/>
                                          </p:stCondLst>
                                        </p:cTn>
                                        <p:tgtEl>
                                          <p:spTgt spid="15"/>
                                        </p:tgtEl>
                                      </p:cBhvr>
                                      <p:to x="100000" y="95000"/>
                                    </p:animScale>
                                    <p:animScale>
                                      <p:cBhvr>
                                        <p:cTn id="24" dur="166" decel="50000">
                                          <p:stCondLst>
                                            <p:cond delay="1834"/>
                                          </p:stCondLst>
                                        </p:cTn>
                                        <p:tgtEl>
                                          <p:spTgt spid="15"/>
                                        </p:tgtEl>
                                      </p:cBhvr>
                                      <p:to x="100000" y="100000"/>
                                    </p:animScale>
                                  </p:childTnLst>
                                </p:cTn>
                              </p:par>
                            </p:childTnLst>
                          </p:cTn>
                        </p:par>
                      </p:childTnLst>
                    </p:cTn>
                  </p:par>
                  <p:par>
                    <p:cTn id="25" fill="hold">
                      <p:stCondLst>
                        <p:cond delay="indefinite"/>
                      </p:stCondLst>
                      <p:childTnLst>
                        <p:par>
                          <p:cTn id="26" fill="hold">
                            <p:stCondLst>
                              <p:cond delay="0"/>
                            </p:stCondLst>
                            <p:childTnLst>
                              <p:par>
                                <p:cTn id="27" presetID="1" presetClass="exit" presetSubtype="0" fill="hold" grpId="1" nodeType="clickEffect">
                                  <p:stCondLst>
                                    <p:cond delay="0"/>
                                  </p:stCondLst>
                                  <p:childTnLst>
                                    <p:set>
                                      <p:cBhvr>
                                        <p:cTn id="28" dur="1" fill="hold">
                                          <p:stCondLst>
                                            <p:cond delay="0"/>
                                          </p:stCondLst>
                                        </p:cTn>
                                        <p:tgtEl>
                                          <p:spTgt spid="15"/>
                                        </p:tgtEl>
                                        <p:attrNameLst>
                                          <p:attrName>style.visibility</p:attrName>
                                        </p:attrNameLst>
                                      </p:cBhvr>
                                      <p:to>
                                        <p:strVal val="hidden"/>
                                      </p:to>
                                    </p:set>
                                  </p:childTnLst>
                                </p:cTn>
                              </p:par>
                              <p:par>
                                <p:cTn id="29" presetID="1" presetClass="exit" presetSubtype="0" fill="hold" grpId="1" nodeType="withEffect">
                                  <p:stCondLst>
                                    <p:cond delay="0"/>
                                  </p:stCondLst>
                                  <p:childTnLst>
                                    <p:set>
                                      <p:cBhvr>
                                        <p:cTn id="30" dur="1" fill="hold">
                                          <p:stCondLst>
                                            <p:cond delay="0"/>
                                          </p:stCondLst>
                                        </p:cTn>
                                        <p:tgtEl>
                                          <p:spTgt spid="3"/>
                                        </p:tgtEl>
                                        <p:attrNameLst>
                                          <p:attrName>style.visibility</p:attrName>
                                        </p:attrNameLst>
                                      </p:cBhvr>
                                      <p:to>
                                        <p:strVal val="hidden"/>
                                      </p:to>
                                    </p:set>
                                  </p:childTnLst>
                                </p:cTn>
                              </p:par>
                              <p:par>
                                <p:cTn id="31" presetID="1" presetClass="entr" presetSubtype="0" fill="hold" grpId="0" nodeType="withEffect">
                                  <p:stCondLst>
                                    <p:cond delay="0"/>
                                  </p:stCondLst>
                                  <p:childTnLst>
                                    <p:set>
                                      <p:cBhvr>
                                        <p:cTn id="32" dur="1" fill="hold">
                                          <p:stCondLst>
                                            <p:cond delay="0"/>
                                          </p:stCondLst>
                                        </p:cTn>
                                        <p:tgtEl>
                                          <p:spTgt spid="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26" presetClass="entr" presetSubtype="0" fill="hold" grpId="0"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wipe(down)">
                                      <p:cBhvr>
                                        <p:cTn id="37" dur="580">
                                          <p:stCondLst>
                                            <p:cond delay="0"/>
                                          </p:stCondLst>
                                        </p:cTn>
                                        <p:tgtEl>
                                          <p:spTgt spid="11"/>
                                        </p:tgtEl>
                                      </p:cBhvr>
                                    </p:animEffect>
                                    <p:anim calcmode="lin" valueType="num">
                                      <p:cBhvr>
                                        <p:cTn id="38" dur="1822" tmFilter="0,0; 0.14,0.36; 0.43,0.73; 0.71,0.91; 1.0,1.0">
                                          <p:stCondLst>
                                            <p:cond delay="0"/>
                                          </p:stCondLst>
                                        </p:cTn>
                                        <p:tgtEl>
                                          <p:spTgt spid="11"/>
                                        </p:tgtEl>
                                        <p:attrNameLst>
                                          <p:attrName>ppt_x</p:attrName>
                                        </p:attrNameLst>
                                      </p:cBhvr>
                                      <p:tavLst>
                                        <p:tav tm="0">
                                          <p:val>
                                            <p:strVal val="#ppt_x-0.25"/>
                                          </p:val>
                                        </p:tav>
                                        <p:tav tm="100000">
                                          <p:val>
                                            <p:strVal val="#ppt_x"/>
                                          </p:val>
                                        </p:tav>
                                      </p:tavLst>
                                    </p:anim>
                                    <p:anim calcmode="lin" valueType="num">
                                      <p:cBhvr>
                                        <p:cTn id="39" dur="664" tmFilter="0.0,0.0; 0.25,0.07; 0.50,0.2; 0.75,0.467; 1.0,1.0">
                                          <p:stCondLst>
                                            <p:cond delay="0"/>
                                          </p:stCondLst>
                                        </p:cTn>
                                        <p:tgtEl>
                                          <p:spTgt spid="11"/>
                                        </p:tgtEl>
                                        <p:attrNameLst>
                                          <p:attrName>ppt_y</p:attrName>
                                        </p:attrNameLst>
                                      </p:cBhvr>
                                      <p:tavLst>
                                        <p:tav tm="0" fmla="#ppt_y-sin(pi*$)/3">
                                          <p:val>
                                            <p:fltVal val="0.5"/>
                                          </p:val>
                                        </p:tav>
                                        <p:tav tm="100000">
                                          <p:val>
                                            <p:fltVal val="1"/>
                                          </p:val>
                                        </p:tav>
                                      </p:tavLst>
                                    </p:anim>
                                    <p:anim calcmode="lin" valueType="num">
                                      <p:cBhvr>
                                        <p:cTn id="40" dur="664" tmFilter="0, 0; 0.125,0.2665; 0.25,0.4; 0.375,0.465; 0.5,0.5;  0.625,0.535; 0.75,0.6; 0.875,0.7335; 1,1">
                                          <p:stCondLst>
                                            <p:cond delay="664"/>
                                          </p:stCondLst>
                                        </p:cTn>
                                        <p:tgtEl>
                                          <p:spTgt spid="11"/>
                                        </p:tgtEl>
                                        <p:attrNameLst>
                                          <p:attrName>ppt_y</p:attrName>
                                        </p:attrNameLst>
                                      </p:cBhvr>
                                      <p:tavLst>
                                        <p:tav tm="0" fmla="#ppt_y-sin(pi*$)/9">
                                          <p:val>
                                            <p:fltVal val="0"/>
                                          </p:val>
                                        </p:tav>
                                        <p:tav tm="100000">
                                          <p:val>
                                            <p:fltVal val="1"/>
                                          </p:val>
                                        </p:tav>
                                      </p:tavLst>
                                    </p:anim>
                                    <p:anim calcmode="lin" valueType="num">
                                      <p:cBhvr>
                                        <p:cTn id="41" dur="332" tmFilter="0, 0; 0.125,0.2665; 0.25,0.4; 0.375,0.465; 0.5,0.5;  0.625,0.535; 0.75,0.6; 0.875,0.7335; 1,1">
                                          <p:stCondLst>
                                            <p:cond delay="1324"/>
                                          </p:stCondLst>
                                        </p:cTn>
                                        <p:tgtEl>
                                          <p:spTgt spid="11"/>
                                        </p:tgtEl>
                                        <p:attrNameLst>
                                          <p:attrName>ppt_y</p:attrName>
                                        </p:attrNameLst>
                                      </p:cBhvr>
                                      <p:tavLst>
                                        <p:tav tm="0" fmla="#ppt_y-sin(pi*$)/27">
                                          <p:val>
                                            <p:fltVal val="0"/>
                                          </p:val>
                                        </p:tav>
                                        <p:tav tm="100000">
                                          <p:val>
                                            <p:fltVal val="1"/>
                                          </p:val>
                                        </p:tav>
                                      </p:tavLst>
                                    </p:anim>
                                    <p:anim calcmode="lin" valueType="num">
                                      <p:cBhvr>
                                        <p:cTn id="42" dur="164" tmFilter="0, 0; 0.125,0.2665; 0.25,0.4; 0.375,0.465; 0.5,0.5;  0.625,0.535; 0.75,0.6; 0.875,0.7335; 1,1">
                                          <p:stCondLst>
                                            <p:cond delay="1656"/>
                                          </p:stCondLst>
                                        </p:cTn>
                                        <p:tgtEl>
                                          <p:spTgt spid="11"/>
                                        </p:tgtEl>
                                        <p:attrNameLst>
                                          <p:attrName>ppt_y</p:attrName>
                                        </p:attrNameLst>
                                      </p:cBhvr>
                                      <p:tavLst>
                                        <p:tav tm="0" fmla="#ppt_y-sin(pi*$)/81">
                                          <p:val>
                                            <p:fltVal val="0"/>
                                          </p:val>
                                        </p:tav>
                                        <p:tav tm="100000">
                                          <p:val>
                                            <p:fltVal val="1"/>
                                          </p:val>
                                        </p:tav>
                                      </p:tavLst>
                                    </p:anim>
                                    <p:animScale>
                                      <p:cBhvr>
                                        <p:cTn id="43" dur="26">
                                          <p:stCondLst>
                                            <p:cond delay="650"/>
                                          </p:stCondLst>
                                        </p:cTn>
                                        <p:tgtEl>
                                          <p:spTgt spid="11"/>
                                        </p:tgtEl>
                                      </p:cBhvr>
                                      <p:to x="100000" y="60000"/>
                                    </p:animScale>
                                    <p:animScale>
                                      <p:cBhvr>
                                        <p:cTn id="44" dur="166" decel="50000">
                                          <p:stCondLst>
                                            <p:cond delay="676"/>
                                          </p:stCondLst>
                                        </p:cTn>
                                        <p:tgtEl>
                                          <p:spTgt spid="11"/>
                                        </p:tgtEl>
                                      </p:cBhvr>
                                      <p:to x="100000" y="100000"/>
                                    </p:animScale>
                                    <p:animScale>
                                      <p:cBhvr>
                                        <p:cTn id="45" dur="26">
                                          <p:stCondLst>
                                            <p:cond delay="1312"/>
                                          </p:stCondLst>
                                        </p:cTn>
                                        <p:tgtEl>
                                          <p:spTgt spid="11"/>
                                        </p:tgtEl>
                                      </p:cBhvr>
                                      <p:to x="100000" y="80000"/>
                                    </p:animScale>
                                    <p:animScale>
                                      <p:cBhvr>
                                        <p:cTn id="46" dur="166" decel="50000">
                                          <p:stCondLst>
                                            <p:cond delay="1338"/>
                                          </p:stCondLst>
                                        </p:cTn>
                                        <p:tgtEl>
                                          <p:spTgt spid="11"/>
                                        </p:tgtEl>
                                      </p:cBhvr>
                                      <p:to x="100000" y="100000"/>
                                    </p:animScale>
                                    <p:animScale>
                                      <p:cBhvr>
                                        <p:cTn id="47" dur="26">
                                          <p:stCondLst>
                                            <p:cond delay="1642"/>
                                          </p:stCondLst>
                                        </p:cTn>
                                        <p:tgtEl>
                                          <p:spTgt spid="11"/>
                                        </p:tgtEl>
                                      </p:cBhvr>
                                      <p:to x="100000" y="90000"/>
                                    </p:animScale>
                                    <p:animScale>
                                      <p:cBhvr>
                                        <p:cTn id="48" dur="166" decel="50000">
                                          <p:stCondLst>
                                            <p:cond delay="1668"/>
                                          </p:stCondLst>
                                        </p:cTn>
                                        <p:tgtEl>
                                          <p:spTgt spid="11"/>
                                        </p:tgtEl>
                                      </p:cBhvr>
                                      <p:to x="100000" y="100000"/>
                                    </p:animScale>
                                    <p:animScale>
                                      <p:cBhvr>
                                        <p:cTn id="49" dur="26">
                                          <p:stCondLst>
                                            <p:cond delay="1808"/>
                                          </p:stCondLst>
                                        </p:cTn>
                                        <p:tgtEl>
                                          <p:spTgt spid="11"/>
                                        </p:tgtEl>
                                      </p:cBhvr>
                                      <p:to x="100000" y="95000"/>
                                    </p:animScale>
                                    <p:animScale>
                                      <p:cBhvr>
                                        <p:cTn id="50" dur="166" decel="50000">
                                          <p:stCondLst>
                                            <p:cond delay="1834"/>
                                          </p:stCondLst>
                                        </p:cTn>
                                        <p:tgtEl>
                                          <p:spTgt spid="11"/>
                                        </p:tgtEl>
                                      </p:cBhvr>
                                      <p:to x="100000" y="100000"/>
                                    </p:animScale>
                                  </p:childTnLst>
                                </p:cTn>
                              </p:par>
                            </p:childTnLst>
                          </p:cTn>
                        </p:par>
                      </p:childTnLst>
                    </p:cTn>
                  </p:par>
                  <p:par>
                    <p:cTn id="51" fill="hold">
                      <p:stCondLst>
                        <p:cond delay="indefinite"/>
                      </p:stCondLst>
                      <p:childTnLst>
                        <p:par>
                          <p:cTn id="52" fill="hold">
                            <p:stCondLst>
                              <p:cond delay="0"/>
                            </p:stCondLst>
                            <p:childTnLst>
                              <p:par>
                                <p:cTn id="53" presetID="1" presetClass="exit" presetSubtype="0" fill="hold" grpId="1" nodeType="clickEffect">
                                  <p:stCondLst>
                                    <p:cond delay="0"/>
                                  </p:stCondLst>
                                  <p:childTnLst>
                                    <p:set>
                                      <p:cBhvr>
                                        <p:cTn id="54" dur="1" fill="hold">
                                          <p:stCondLst>
                                            <p:cond delay="0"/>
                                          </p:stCondLst>
                                        </p:cTn>
                                        <p:tgtEl>
                                          <p:spTgt spid="11"/>
                                        </p:tgtEl>
                                        <p:attrNameLst>
                                          <p:attrName>style.visibility</p:attrName>
                                        </p:attrNameLst>
                                      </p:cBhvr>
                                      <p:to>
                                        <p:strVal val="hidden"/>
                                      </p:to>
                                    </p:set>
                                  </p:childTnLst>
                                </p:cTn>
                              </p:par>
                              <p:par>
                                <p:cTn id="55" presetID="1" presetClass="exit" presetSubtype="0" fill="hold" grpId="1" nodeType="withEffect">
                                  <p:stCondLst>
                                    <p:cond delay="0"/>
                                  </p:stCondLst>
                                  <p:childTnLst>
                                    <p:set>
                                      <p:cBhvr>
                                        <p:cTn id="56" dur="1" fill="hold">
                                          <p:stCondLst>
                                            <p:cond delay="0"/>
                                          </p:stCondLst>
                                        </p:cTn>
                                        <p:tgtEl>
                                          <p:spTgt spid="7"/>
                                        </p:tgtEl>
                                        <p:attrNameLst>
                                          <p:attrName>style.visibility</p:attrName>
                                        </p:attrNameLst>
                                      </p:cBhvr>
                                      <p:to>
                                        <p:strVal val="hidden"/>
                                      </p:to>
                                    </p:set>
                                  </p:childTnLst>
                                </p:cTn>
                              </p:par>
                              <p:par>
                                <p:cTn id="57" presetID="1" presetClass="entr" presetSubtype="0" fill="hold" grpId="0" nodeType="withEffect">
                                  <p:stCondLst>
                                    <p:cond delay="0"/>
                                  </p:stCondLst>
                                  <p:childTnLst>
                                    <p:set>
                                      <p:cBhvr>
                                        <p:cTn id="58" dur="1" fill="hold">
                                          <p:stCondLst>
                                            <p:cond delay="0"/>
                                          </p:stCondLst>
                                        </p:cTn>
                                        <p:tgtEl>
                                          <p:spTgt spid="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26" presetClass="entr" presetSubtype="0" fill="hold" grpId="0" nodeType="clickEffect">
                                  <p:stCondLst>
                                    <p:cond delay="0"/>
                                  </p:stCondLst>
                                  <p:childTnLst>
                                    <p:set>
                                      <p:cBhvr>
                                        <p:cTn id="62" dur="1" fill="hold">
                                          <p:stCondLst>
                                            <p:cond delay="0"/>
                                          </p:stCondLst>
                                        </p:cTn>
                                        <p:tgtEl>
                                          <p:spTgt spid="16"/>
                                        </p:tgtEl>
                                        <p:attrNameLst>
                                          <p:attrName>style.visibility</p:attrName>
                                        </p:attrNameLst>
                                      </p:cBhvr>
                                      <p:to>
                                        <p:strVal val="visible"/>
                                      </p:to>
                                    </p:set>
                                    <p:animEffect transition="in" filter="wipe(down)">
                                      <p:cBhvr>
                                        <p:cTn id="63" dur="580">
                                          <p:stCondLst>
                                            <p:cond delay="0"/>
                                          </p:stCondLst>
                                        </p:cTn>
                                        <p:tgtEl>
                                          <p:spTgt spid="16"/>
                                        </p:tgtEl>
                                      </p:cBhvr>
                                    </p:animEffect>
                                    <p:anim calcmode="lin" valueType="num">
                                      <p:cBhvr>
                                        <p:cTn id="64" dur="1822" tmFilter="0,0; 0.14,0.36; 0.43,0.73; 0.71,0.91; 1.0,1.0">
                                          <p:stCondLst>
                                            <p:cond delay="0"/>
                                          </p:stCondLst>
                                        </p:cTn>
                                        <p:tgtEl>
                                          <p:spTgt spid="16"/>
                                        </p:tgtEl>
                                        <p:attrNameLst>
                                          <p:attrName>ppt_x</p:attrName>
                                        </p:attrNameLst>
                                      </p:cBhvr>
                                      <p:tavLst>
                                        <p:tav tm="0">
                                          <p:val>
                                            <p:strVal val="#ppt_x-0.25"/>
                                          </p:val>
                                        </p:tav>
                                        <p:tav tm="100000">
                                          <p:val>
                                            <p:strVal val="#ppt_x"/>
                                          </p:val>
                                        </p:tav>
                                      </p:tavLst>
                                    </p:anim>
                                    <p:anim calcmode="lin" valueType="num">
                                      <p:cBhvr>
                                        <p:cTn id="65" dur="664" tmFilter="0.0,0.0; 0.25,0.07; 0.50,0.2; 0.75,0.467; 1.0,1.0">
                                          <p:stCondLst>
                                            <p:cond delay="0"/>
                                          </p:stCondLst>
                                        </p:cTn>
                                        <p:tgtEl>
                                          <p:spTgt spid="16"/>
                                        </p:tgtEl>
                                        <p:attrNameLst>
                                          <p:attrName>ppt_y</p:attrName>
                                        </p:attrNameLst>
                                      </p:cBhvr>
                                      <p:tavLst>
                                        <p:tav tm="0" fmla="#ppt_y-sin(pi*$)/3">
                                          <p:val>
                                            <p:fltVal val="0.5"/>
                                          </p:val>
                                        </p:tav>
                                        <p:tav tm="100000">
                                          <p:val>
                                            <p:fltVal val="1"/>
                                          </p:val>
                                        </p:tav>
                                      </p:tavLst>
                                    </p:anim>
                                    <p:anim calcmode="lin" valueType="num">
                                      <p:cBhvr>
                                        <p:cTn id="66" dur="664" tmFilter="0, 0; 0.125,0.2665; 0.25,0.4; 0.375,0.465; 0.5,0.5;  0.625,0.535; 0.75,0.6; 0.875,0.7335; 1,1">
                                          <p:stCondLst>
                                            <p:cond delay="664"/>
                                          </p:stCondLst>
                                        </p:cTn>
                                        <p:tgtEl>
                                          <p:spTgt spid="16"/>
                                        </p:tgtEl>
                                        <p:attrNameLst>
                                          <p:attrName>ppt_y</p:attrName>
                                        </p:attrNameLst>
                                      </p:cBhvr>
                                      <p:tavLst>
                                        <p:tav tm="0" fmla="#ppt_y-sin(pi*$)/9">
                                          <p:val>
                                            <p:fltVal val="0"/>
                                          </p:val>
                                        </p:tav>
                                        <p:tav tm="100000">
                                          <p:val>
                                            <p:fltVal val="1"/>
                                          </p:val>
                                        </p:tav>
                                      </p:tavLst>
                                    </p:anim>
                                    <p:anim calcmode="lin" valueType="num">
                                      <p:cBhvr>
                                        <p:cTn id="67" dur="332" tmFilter="0, 0; 0.125,0.2665; 0.25,0.4; 0.375,0.465; 0.5,0.5;  0.625,0.535; 0.75,0.6; 0.875,0.7335; 1,1">
                                          <p:stCondLst>
                                            <p:cond delay="1324"/>
                                          </p:stCondLst>
                                        </p:cTn>
                                        <p:tgtEl>
                                          <p:spTgt spid="16"/>
                                        </p:tgtEl>
                                        <p:attrNameLst>
                                          <p:attrName>ppt_y</p:attrName>
                                        </p:attrNameLst>
                                      </p:cBhvr>
                                      <p:tavLst>
                                        <p:tav tm="0" fmla="#ppt_y-sin(pi*$)/27">
                                          <p:val>
                                            <p:fltVal val="0"/>
                                          </p:val>
                                        </p:tav>
                                        <p:tav tm="100000">
                                          <p:val>
                                            <p:fltVal val="1"/>
                                          </p:val>
                                        </p:tav>
                                      </p:tavLst>
                                    </p:anim>
                                    <p:anim calcmode="lin" valueType="num">
                                      <p:cBhvr>
                                        <p:cTn id="68" dur="164" tmFilter="0, 0; 0.125,0.2665; 0.25,0.4; 0.375,0.465; 0.5,0.5;  0.625,0.535; 0.75,0.6; 0.875,0.7335; 1,1">
                                          <p:stCondLst>
                                            <p:cond delay="1656"/>
                                          </p:stCondLst>
                                        </p:cTn>
                                        <p:tgtEl>
                                          <p:spTgt spid="16"/>
                                        </p:tgtEl>
                                        <p:attrNameLst>
                                          <p:attrName>ppt_y</p:attrName>
                                        </p:attrNameLst>
                                      </p:cBhvr>
                                      <p:tavLst>
                                        <p:tav tm="0" fmla="#ppt_y-sin(pi*$)/81">
                                          <p:val>
                                            <p:fltVal val="0"/>
                                          </p:val>
                                        </p:tav>
                                        <p:tav tm="100000">
                                          <p:val>
                                            <p:fltVal val="1"/>
                                          </p:val>
                                        </p:tav>
                                      </p:tavLst>
                                    </p:anim>
                                    <p:animScale>
                                      <p:cBhvr>
                                        <p:cTn id="69" dur="26">
                                          <p:stCondLst>
                                            <p:cond delay="650"/>
                                          </p:stCondLst>
                                        </p:cTn>
                                        <p:tgtEl>
                                          <p:spTgt spid="16"/>
                                        </p:tgtEl>
                                      </p:cBhvr>
                                      <p:to x="100000" y="60000"/>
                                    </p:animScale>
                                    <p:animScale>
                                      <p:cBhvr>
                                        <p:cTn id="70" dur="166" decel="50000">
                                          <p:stCondLst>
                                            <p:cond delay="676"/>
                                          </p:stCondLst>
                                        </p:cTn>
                                        <p:tgtEl>
                                          <p:spTgt spid="16"/>
                                        </p:tgtEl>
                                      </p:cBhvr>
                                      <p:to x="100000" y="100000"/>
                                    </p:animScale>
                                    <p:animScale>
                                      <p:cBhvr>
                                        <p:cTn id="71" dur="26">
                                          <p:stCondLst>
                                            <p:cond delay="1312"/>
                                          </p:stCondLst>
                                        </p:cTn>
                                        <p:tgtEl>
                                          <p:spTgt spid="16"/>
                                        </p:tgtEl>
                                      </p:cBhvr>
                                      <p:to x="100000" y="80000"/>
                                    </p:animScale>
                                    <p:animScale>
                                      <p:cBhvr>
                                        <p:cTn id="72" dur="166" decel="50000">
                                          <p:stCondLst>
                                            <p:cond delay="1338"/>
                                          </p:stCondLst>
                                        </p:cTn>
                                        <p:tgtEl>
                                          <p:spTgt spid="16"/>
                                        </p:tgtEl>
                                      </p:cBhvr>
                                      <p:to x="100000" y="100000"/>
                                    </p:animScale>
                                    <p:animScale>
                                      <p:cBhvr>
                                        <p:cTn id="73" dur="26">
                                          <p:stCondLst>
                                            <p:cond delay="1642"/>
                                          </p:stCondLst>
                                        </p:cTn>
                                        <p:tgtEl>
                                          <p:spTgt spid="16"/>
                                        </p:tgtEl>
                                      </p:cBhvr>
                                      <p:to x="100000" y="90000"/>
                                    </p:animScale>
                                    <p:animScale>
                                      <p:cBhvr>
                                        <p:cTn id="74" dur="166" decel="50000">
                                          <p:stCondLst>
                                            <p:cond delay="1668"/>
                                          </p:stCondLst>
                                        </p:cTn>
                                        <p:tgtEl>
                                          <p:spTgt spid="16"/>
                                        </p:tgtEl>
                                      </p:cBhvr>
                                      <p:to x="100000" y="100000"/>
                                    </p:animScale>
                                    <p:animScale>
                                      <p:cBhvr>
                                        <p:cTn id="75" dur="26">
                                          <p:stCondLst>
                                            <p:cond delay="1808"/>
                                          </p:stCondLst>
                                        </p:cTn>
                                        <p:tgtEl>
                                          <p:spTgt spid="16"/>
                                        </p:tgtEl>
                                      </p:cBhvr>
                                      <p:to x="100000" y="95000"/>
                                    </p:animScale>
                                    <p:animScale>
                                      <p:cBhvr>
                                        <p:cTn id="76" dur="166" decel="50000">
                                          <p:stCondLst>
                                            <p:cond delay="1834"/>
                                          </p:stCondLst>
                                        </p:cTn>
                                        <p:tgtEl>
                                          <p:spTgt spid="16"/>
                                        </p:tgtEl>
                                      </p:cBhvr>
                                      <p:to x="100000" y="100000"/>
                                    </p:animScale>
                                  </p:childTnLst>
                                </p:cTn>
                              </p:par>
                            </p:childTnLst>
                          </p:cTn>
                        </p:par>
                      </p:childTnLst>
                    </p:cTn>
                  </p:par>
                  <p:par>
                    <p:cTn id="77" fill="hold">
                      <p:stCondLst>
                        <p:cond delay="indefinite"/>
                      </p:stCondLst>
                      <p:childTnLst>
                        <p:par>
                          <p:cTn id="78" fill="hold">
                            <p:stCondLst>
                              <p:cond delay="0"/>
                            </p:stCondLst>
                            <p:childTnLst>
                              <p:par>
                                <p:cTn id="79" presetID="1" presetClass="exit" presetSubtype="0" fill="hold" grpId="1" nodeType="clickEffect">
                                  <p:stCondLst>
                                    <p:cond delay="0"/>
                                  </p:stCondLst>
                                  <p:childTnLst>
                                    <p:set>
                                      <p:cBhvr>
                                        <p:cTn id="80" dur="1" fill="hold">
                                          <p:stCondLst>
                                            <p:cond delay="0"/>
                                          </p:stCondLst>
                                        </p:cTn>
                                        <p:tgtEl>
                                          <p:spTgt spid="9"/>
                                        </p:tgtEl>
                                        <p:attrNameLst>
                                          <p:attrName>style.visibility</p:attrName>
                                        </p:attrNameLst>
                                      </p:cBhvr>
                                      <p:to>
                                        <p:strVal val="hidden"/>
                                      </p:to>
                                    </p:set>
                                  </p:childTnLst>
                                </p:cTn>
                              </p:par>
                              <p:par>
                                <p:cTn id="81" presetID="1" presetClass="entr" presetSubtype="0" fill="hold" grpId="0" nodeType="withEffect">
                                  <p:stCondLst>
                                    <p:cond delay="0"/>
                                  </p:stCondLst>
                                  <p:childTnLst>
                                    <p:set>
                                      <p:cBhvr>
                                        <p:cTn id="82" dur="1" fill="hold">
                                          <p:stCondLst>
                                            <p:cond delay="0"/>
                                          </p:stCondLst>
                                        </p:cTn>
                                        <p:tgtEl>
                                          <p:spTgt spid="5"/>
                                        </p:tgtEl>
                                        <p:attrNameLst>
                                          <p:attrName>style.visibility</p:attrName>
                                        </p:attrNameLst>
                                      </p:cBhvr>
                                      <p:to>
                                        <p:strVal val="visible"/>
                                      </p:to>
                                    </p:set>
                                  </p:childTnLst>
                                </p:cTn>
                              </p:par>
                              <p:par>
                                <p:cTn id="83" presetID="1" presetClass="exit" presetSubtype="0" fill="hold" grpId="1" nodeType="withEffect">
                                  <p:stCondLst>
                                    <p:cond delay="0"/>
                                  </p:stCondLst>
                                  <p:childTnLst>
                                    <p:set>
                                      <p:cBhvr>
                                        <p:cTn id="84" dur="1" fill="hold">
                                          <p:stCondLst>
                                            <p:cond delay="0"/>
                                          </p:stCondLst>
                                        </p:cTn>
                                        <p:tgtEl>
                                          <p:spTgt spid="16"/>
                                        </p:tgtEl>
                                        <p:attrNameLst>
                                          <p:attrName>style.visibility</p:attrName>
                                        </p:attrNameLst>
                                      </p:cBhvr>
                                      <p:to>
                                        <p:strVal val="hidden"/>
                                      </p:to>
                                    </p:set>
                                  </p:childTnLst>
                                </p:cTn>
                              </p:par>
                            </p:childTnLst>
                          </p:cTn>
                        </p:par>
                      </p:childTnLst>
                    </p:cTn>
                  </p:par>
                  <p:par>
                    <p:cTn id="85" fill="hold">
                      <p:stCondLst>
                        <p:cond delay="indefinite"/>
                      </p:stCondLst>
                      <p:childTnLst>
                        <p:par>
                          <p:cTn id="86" fill="hold">
                            <p:stCondLst>
                              <p:cond delay="0"/>
                            </p:stCondLst>
                            <p:childTnLst>
                              <p:par>
                                <p:cTn id="87" presetID="26" presetClass="entr" presetSubtype="0" fill="hold" grpId="0" nodeType="clickEffect">
                                  <p:stCondLst>
                                    <p:cond delay="0"/>
                                  </p:stCondLst>
                                  <p:childTnLst>
                                    <p:set>
                                      <p:cBhvr>
                                        <p:cTn id="88" dur="1" fill="hold">
                                          <p:stCondLst>
                                            <p:cond delay="0"/>
                                          </p:stCondLst>
                                        </p:cTn>
                                        <p:tgtEl>
                                          <p:spTgt spid="12"/>
                                        </p:tgtEl>
                                        <p:attrNameLst>
                                          <p:attrName>style.visibility</p:attrName>
                                        </p:attrNameLst>
                                      </p:cBhvr>
                                      <p:to>
                                        <p:strVal val="visible"/>
                                      </p:to>
                                    </p:set>
                                    <p:animEffect transition="in" filter="wipe(down)">
                                      <p:cBhvr>
                                        <p:cTn id="89" dur="580">
                                          <p:stCondLst>
                                            <p:cond delay="0"/>
                                          </p:stCondLst>
                                        </p:cTn>
                                        <p:tgtEl>
                                          <p:spTgt spid="12"/>
                                        </p:tgtEl>
                                      </p:cBhvr>
                                    </p:animEffect>
                                    <p:anim calcmode="lin" valueType="num">
                                      <p:cBhvr>
                                        <p:cTn id="90"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91"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92"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93"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94"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95" dur="26">
                                          <p:stCondLst>
                                            <p:cond delay="650"/>
                                          </p:stCondLst>
                                        </p:cTn>
                                        <p:tgtEl>
                                          <p:spTgt spid="12"/>
                                        </p:tgtEl>
                                      </p:cBhvr>
                                      <p:to x="100000" y="60000"/>
                                    </p:animScale>
                                    <p:animScale>
                                      <p:cBhvr>
                                        <p:cTn id="96" dur="166" decel="50000">
                                          <p:stCondLst>
                                            <p:cond delay="676"/>
                                          </p:stCondLst>
                                        </p:cTn>
                                        <p:tgtEl>
                                          <p:spTgt spid="12"/>
                                        </p:tgtEl>
                                      </p:cBhvr>
                                      <p:to x="100000" y="100000"/>
                                    </p:animScale>
                                    <p:animScale>
                                      <p:cBhvr>
                                        <p:cTn id="97" dur="26">
                                          <p:stCondLst>
                                            <p:cond delay="1312"/>
                                          </p:stCondLst>
                                        </p:cTn>
                                        <p:tgtEl>
                                          <p:spTgt spid="12"/>
                                        </p:tgtEl>
                                      </p:cBhvr>
                                      <p:to x="100000" y="80000"/>
                                    </p:animScale>
                                    <p:animScale>
                                      <p:cBhvr>
                                        <p:cTn id="98" dur="166" decel="50000">
                                          <p:stCondLst>
                                            <p:cond delay="1338"/>
                                          </p:stCondLst>
                                        </p:cTn>
                                        <p:tgtEl>
                                          <p:spTgt spid="12"/>
                                        </p:tgtEl>
                                      </p:cBhvr>
                                      <p:to x="100000" y="100000"/>
                                    </p:animScale>
                                    <p:animScale>
                                      <p:cBhvr>
                                        <p:cTn id="99" dur="26">
                                          <p:stCondLst>
                                            <p:cond delay="1642"/>
                                          </p:stCondLst>
                                        </p:cTn>
                                        <p:tgtEl>
                                          <p:spTgt spid="12"/>
                                        </p:tgtEl>
                                      </p:cBhvr>
                                      <p:to x="100000" y="90000"/>
                                    </p:animScale>
                                    <p:animScale>
                                      <p:cBhvr>
                                        <p:cTn id="100" dur="166" decel="50000">
                                          <p:stCondLst>
                                            <p:cond delay="1668"/>
                                          </p:stCondLst>
                                        </p:cTn>
                                        <p:tgtEl>
                                          <p:spTgt spid="12"/>
                                        </p:tgtEl>
                                      </p:cBhvr>
                                      <p:to x="100000" y="100000"/>
                                    </p:animScale>
                                    <p:animScale>
                                      <p:cBhvr>
                                        <p:cTn id="101" dur="26">
                                          <p:stCondLst>
                                            <p:cond delay="1808"/>
                                          </p:stCondLst>
                                        </p:cTn>
                                        <p:tgtEl>
                                          <p:spTgt spid="12"/>
                                        </p:tgtEl>
                                      </p:cBhvr>
                                      <p:to x="100000" y="95000"/>
                                    </p:animScale>
                                    <p:animScale>
                                      <p:cBhvr>
                                        <p:cTn id="102" dur="166" decel="50000">
                                          <p:stCondLst>
                                            <p:cond delay="1834"/>
                                          </p:stCondLst>
                                        </p:cTn>
                                        <p:tgtEl>
                                          <p:spTgt spid="1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3" grpId="1"/>
      <p:bldP spid="5" grpId="0"/>
      <p:bldP spid="7" grpId="0"/>
      <p:bldP spid="7" grpId="1"/>
      <p:bldP spid="9" grpId="0"/>
      <p:bldP spid="9" grpId="1"/>
      <p:bldP spid="11" grpId="0" animBg="1"/>
      <p:bldP spid="11" grpId="1" animBg="1"/>
      <p:bldP spid="12" grpId="0" animBg="1"/>
      <p:bldP spid="15" grpId="0" animBg="1"/>
      <p:bldP spid="15" grpId="1" animBg="1"/>
      <p:bldP spid="16" grpId="0" animBg="1"/>
      <p:bldP spid="16"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8036EE-1E90-4BF1-B5BF-4699F17A5255}"/>
              </a:ext>
            </a:extLst>
          </p:cNvPr>
          <p:cNvSpPr>
            <a:spLocks noGrp="1"/>
          </p:cNvSpPr>
          <p:nvPr>
            <p:ph type="title"/>
          </p:nvPr>
        </p:nvSpPr>
        <p:spPr>
          <a:xfrm>
            <a:off x="457200" y="274638"/>
            <a:ext cx="8229600" cy="1603075"/>
          </a:xfrm>
        </p:spPr>
        <p:txBody>
          <a:bodyPr>
            <a:normAutofit fontScale="90000"/>
          </a:bodyPr>
          <a:lstStyle/>
          <a:p>
            <a:r>
              <a:rPr lang="en-US" b="1">
                <a:latin typeface="Comic Sans MS"/>
                <a:ea typeface="+mj-lt"/>
                <a:cs typeface="+mj-lt"/>
              </a:rPr>
              <a:t>Community Helper Vocabulary Review</a:t>
            </a:r>
            <a:br>
              <a:rPr lang="en-US" b="1" dirty="0">
                <a:latin typeface="Comic Sans MS"/>
              </a:rPr>
            </a:br>
            <a:endParaRPr lang="en-US" b="1">
              <a:latin typeface="Comic Sans MS"/>
            </a:endParaRPr>
          </a:p>
        </p:txBody>
      </p:sp>
      <p:sp>
        <p:nvSpPr>
          <p:cNvPr id="5" name="TextBox 4">
            <a:extLst>
              <a:ext uri="{FF2B5EF4-FFF2-40B4-BE49-F238E27FC236}">
                <a16:creationId xmlns:a16="http://schemas.microsoft.com/office/drawing/2014/main" id="{00C97A91-39AE-430D-A901-3DBB04DF46E5}"/>
              </a:ext>
            </a:extLst>
          </p:cNvPr>
          <p:cNvSpPr txBox="1"/>
          <p:nvPr/>
        </p:nvSpPr>
        <p:spPr>
          <a:xfrm>
            <a:off x="1100407" y="2811313"/>
            <a:ext cx="7243312" cy="341632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600" dirty="0">
                <a:latin typeface="Comic Sans MS"/>
              </a:rPr>
              <a:t> vision                   respect</a:t>
            </a:r>
          </a:p>
          <a:p>
            <a:endParaRPr lang="en-US" sz="3600" dirty="0">
              <a:latin typeface="Comic Sans MS"/>
              <a:cs typeface="Calibri"/>
            </a:endParaRPr>
          </a:p>
          <a:p>
            <a:r>
              <a:rPr lang="en-US" sz="3600" dirty="0">
                <a:latin typeface="Comic Sans MS"/>
                <a:cs typeface="Calibri"/>
              </a:rPr>
              <a:t>dedicate               solution</a:t>
            </a:r>
          </a:p>
          <a:p>
            <a:endParaRPr lang="en-US" sz="3600" dirty="0">
              <a:latin typeface="Comic Sans MS"/>
              <a:cs typeface="Calibri"/>
            </a:endParaRPr>
          </a:p>
          <a:p>
            <a:r>
              <a:rPr lang="en-US" sz="3600" dirty="0">
                <a:latin typeface="Comic Sans MS"/>
                <a:cs typeface="Calibri"/>
              </a:rPr>
              <a:t>goal                      cooperation</a:t>
            </a:r>
          </a:p>
          <a:p>
            <a:pPr algn="l"/>
            <a:endParaRPr lang="en-US" sz="3600" dirty="0">
              <a:latin typeface="Comic Sans MS"/>
              <a:cs typeface="Calibri"/>
            </a:endParaRPr>
          </a:p>
        </p:txBody>
      </p:sp>
      <p:sp>
        <p:nvSpPr>
          <p:cNvPr id="6" name="Cloud 5" title="circle cloud">
            <a:extLst>
              <a:ext uri="{FF2B5EF4-FFF2-40B4-BE49-F238E27FC236}">
                <a16:creationId xmlns:a16="http://schemas.microsoft.com/office/drawing/2014/main" id="{36B56F6D-ECEC-4B5B-B6D1-30D1CB20EDA7}"/>
              </a:ext>
            </a:extLst>
          </p:cNvPr>
          <p:cNvSpPr/>
          <p:nvPr/>
        </p:nvSpPr>
        <p:spPr>
          <a:xfrm>
            <a:off x="705569" y="4867813"/>
            <a:ext cx="1892062" cy="1201948"/>
          </a:xfrm>
          <a:prstGeom prst="cloud">
            <a:avLst/>
          </a:prstGeom>
          <a:noFill/>
          <a:ln w="57150">
            <a:solidFill>
              <a:schemeClr val="bg2">
                <a:lumMod val="50000"/>
              </a:schemeClr>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7" name="Cloud 6" title="circle cloud">
            <a:extLst>
              <a:ext uri="{FF2B5EF4-FFF2-40B4-BE49-F238E27FC236}">
                <a16:creationId xmlns:a16="http://schemas.microsoft.com/office/drawing/2014/main" id="{FEBD9E77-019F-4125-92E3-BF8023374A3A}"/>
              </a:ext>
            </a:extLst>
          </p:cNvPr>
          <p:cNvSpPr/>
          <p:nvPr/>
        </p:nvSpPr>
        <p:spPr>
          <a:xfrm>
            <a:off x="878098" y="2553058"/>
            <a:ext cx="2122099" cy="1101306"/>
          </a:xfrm>
          <a:prstGeom prst="cloud">
            <a:avLst/>
          </a:prstGeom>
          <a:noFill/>
          <a:ln w="57150">
            <a:solidFill>
              <a:srgbClr val="FFFF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8" name="Cloud 7" title="circle cloud">
            <a:extLst>
              <a:ext uri="{FF2B5EF4-FFF2-40B4-BE49-F238E27FC236}">
                <a16:creationId xmlns:a16="http://schemas.microsoft.com/office/drawing/2014/main" id="{68FD32DE-B122-4D04-AA75-63E5B703CF92}"/>
              </a:ext>
            </a:extLst>
          </p:cNvPr>
          <p:cNvSpPr/>
          <p:nvPr/>
        </p:nvSpPr>
        <p:spPr>
          <a:xfrm>
            <a:off x="892475" y="3717625"/>
            <a:ext cx="2625306" cy="900023"/>
          </a:xfrm>
          <a:prstGeom prst="cloud">
            <a:avLst/>
          </a:prstGeom>
          <a:noFill/>
          <a:ln w="57150">
            <a:solidFill>
              <a:srgbClr val="D60093"/>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9" name="Cloud 8" title="circle cloud">
            <a:extLst>
              <a:ext uri="{FF2B5EF4-FFF2-40B4-BE49-F238E27FC236}">
                <a16:creationId xmlns:a16="http://schemas.microsoft.com/office/drawing/2014/main" id="{33EE0CE2-C6EB-4E36-ABAE-9B88BA81B244}"/>
              </a:ext>
            </a:extLst>
          </p:cNvPr>
          <p:cNvSpPr/>
          <p:nvPr/>
        </p:nvSpPr>
        <p:spPr>
          <a:xfrm>
            <a:off x="4716852" y="3775133"/>
            <a:ext cx="2539042" cy="943156"/>
          </a:xfrm>
          <a:prstGeom prst="cloud">
            <a:avLst/>
          </a:prstGeom>
          <a:noFill/>
          <a:ln w="57150">
            <a:solidFill>
              <a:srgbClr val="7030A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0" name="Cloud 9" title="circle cloud">
            <a:extLst>
              <a:ext uri="{FF2B5EF4-FFF2-40B4-BE49-F238E27FC236}">
                <a16:creationId xmlns:a16="http://schemas.microsoft.com/office/drawing/2014/main" id="{86AE1EB0-DE85-4999-9D32-5B1F51AE5E6F}"/>
              </a:ext>
            </a:extLst>
          </p:cNvPr>
          <p:cNvSpPr/>
          <p:nvPr/>
        </p:nvSpPr>
        <p:spPr>
          <a:xfrm>
            <a:off x="4716853" y="4709663"/>
            <a:ext cx="3142891" cy="1360098"/>
          </a:xfrm>
          <a:prstGeom prst="cloud">
            <a:avLst/>
          </a:prstGeom>
          <a:noFill/>
          <a:ln w="57150">
            <a:solidFill>
              <a:srgbClr val="FF9627"/>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1" name="Cloud 10" title="cloud circle">
            <a:extLst>
              <a:ext uri="{FF2B5EF4-FFF2-40B4-BE49-F238E27FC236}">
                <a16:creationId xmlns:a16="http://schemas.microsoft.com/office/drawing/2014/main" id="{E63A41BA-C069-48A8-BF84-555419A7456E}"/>
              </a:ext>
            </a:extLst>
          </p:cNvPr>
          <p:cNvSpPr/>
          <p:nvPr/>
        </p:nvSpPr>
        <p:spPr>
          <a:xfrm>
            <a:off x="4889381" y="2423663"/>
            <a:ext cx="2251495" cy="1360098"/>
          </a:xfrm>
          <a:prstGeom prst="cloud">
            <a:avLst/>
          </a:prstGeom>
          <a:noFill/>
          <a:ln w="57150">
            <a:solidFill>
              <a:srgbClr val="FFC000"/>
            </a:solid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711596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anim calcmode="lin" valueType="num">
                                      <p:cBhvr additive="base">
                                        <p:cTn id="7" dur="500" fill="hold"/>
                                        <p:tgtEl>
                                          <p:spTgt spid="11"/>
                                        </p:tgtEl>
                                        <p:attrNameLst>
                                          <p:attrName>ppt_x</p:attrName>
                                        </p:attrNameLst>
                                      </p:cBhvr>
                                      <p:tavLst>
                                        <p:tav tm="0">
                                          <p:val>
                                            <p:strVal val="#ppt_x"/>
                                          </p:val>
                                        </p:tav>
                                        <p:tav tm="100000">
                                          <p:val>
                                            <p:strVal val="#ppt_x"/>
                                          </p:val>
                                        </p:tav>
                                      </p:tavLst>
                                    </p:anim>
                                    <p:anim calcmode="lin" valueType="num">
                                      <p:cBhvr additive="base">
                                        <p:cTn id="8"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9"/>
                                        </p:tgtEl>
                                        <p:attrNameLst>
                                          <p:attrName>style.visibility</p:attrName>
                                        </p:attrNameLst>
                                      </p:cBhvr>
                                      <p:to>
                                        <p:strVal val="visible"/>
                                      </p:to>
                                    </p:set>
                                    <p:anim calcmode="lin" valueType="num">
                                      <p:cBhvr additive="base">
                                        <p:cTn id="13" dur="500" fill="hold"/>
                                        <p:tgtEl>
                                          <p:spTgt spid="9"/>
                                        </p:tgtEl>
                                        <p:attrNameLst>
                                          <p:attrName>ppt_x</p:attrName>
                                        </p:attrNameLst>
                                      </p:cBhvr>
                                      <p:tavLst>
                                        <p:tav tm="0">
                                          <p:val>
                                            <p:strVal val="#ppt_x"/>
                                          </p:val>
                                        </p:tav>
                                        <p:tav tm="100000">
                                          <p:val>
                                            <p:strVal val="#ppt_x"/>
                                          </p:val>
                                        </p:tav>
                                      </p:tavLst>
                                    </p:anim>
                                    <p:anim calcmode="lin" valueType="num">
                                      <p:cBhvr additive="base">
                                        <p:cTn id="14"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anim calcmode="lin" valueType="num">
                                      <p:cBhvr additive="base">
                                        <p:cTn id="19" dur="500" fill="hold"/>
                                        <p:tgtEl>
                                          <p:spTgt spid="10"/>
                                        </p:tgtEl>
                                        <p:attrNameLst>
                                          <p:attrName>ppt_x</p:attrName>
                                        </p:attrNameLst>
                                      </p:cBhvr>
                                      <p:tavLst>
                                        <p:tav tm="0">
                                          <p:val>
                                            <p:strVal val="#ppt_x"/>
                                          </p:val>
                                        </p:tav>
                                        <p:tav tm="100000">
                                          <p:val>
                                            <p:strVal val="#ppt_x"/>
                                          </p:val>
                                        </p:tav>
                                      </p:tavLst>
                                    </p:anim>
                                    <p:anim calcmode="lin" valueType="num">
                                      <p:cBhvr additive="base">
                                        <p:cTn id="20"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gtEl>
                                        <p:attrNameLst>
                                          <p:attrName>style.visibility</p:attrName>
                                        </p:attrNameLst>
                                      </p:cBhvr>
                                      <p:to>
                                        <p:strVal val="visible"/>
                                      </p:to>
                                    </p:set>
                                    <p:anim calcmode="lin" valueType="num">
                                      <p:cBhvr additive="base">
                                        <p:cTn id="25" dur="500" fill="hold"/>
                                        <p:tgtEl>
                                          <p:spTgt spid="6"/>
                                        </p:tgtEl>
                                        <p:attrNameLst>
                                          <p:attrName>ppt_x</p:attrName>
                                        </p:attrNameLst>
                                      </p:cBhvr>
                                      <p:tavLst>
                                        <p:tav tm="0">
                                          <p:val>
                                            <p:strVal val="#ppt_x"/>
                                          </p:val>
                                        </p:tav>
                                        <p:tav tm="100000">
                                          <p:val>
                                            <p:strVal val="#ppt_x"/>
                                          </p:val>
                                        </p:tav>
                                      </p:tavLst>
                                    </p:anim>
                                    <p:anim calcmode="lin" valueType="num">
                                      <p:cBhvr additive="base">
                                        <p:cTn id="2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42" presetClass="entr"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fade">
                                      <p:cBhvr>
                                        <p:cTn id="31" dur="1000"/>
                                        <p:tgtEl>
                                          <p:spTgt spid="7"/>
                                        </p:tgtEl>
                                      </p:cBhvr>
                                    </p:animEffect>
                                    <p:anim calcmode="lin" valueType="num">
                                      <p:cBhvr>
                                        <p:cTn id="32" dur="1000" fill="hold"/>
                                        <p:tgtEl>
                                          <p:spTgt spid="7"/>
                                        </p:tgtEl>
                                        <p:attrNameLst>
                                          <p:attrName>ppt_x</p:attrName>
                                        </p:attrNameLst>
                                      </p:cBhvr>
                                      <p:tavLst>
                                        <p:tav tm="0">
                                          <p:val>
                                            <p:strVal val="#ppt_x"/>
                                          </p:val>
                                        </p:tav>
                                        <p:tav tm="100000">
                                          <p:val>
                                            <p:strVal val="#ppt_x"/>
                                          </p:val>
                                        </p:tav>
                                      </p:tavLst>
                                    </p:anim>
                                    <p:anim calcmode="lin" valueType="num">
                                      <p:cBhvr>
                                        <p:cTn id="3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4" fill="hold">
                      <p:stCondLst>
                        <p:cond delay="indefinite"/>
                      </p:stCondLst>
                      <p:childTnLst>
                        <p:par>
                          <p:cTn id="35" fill="hold">
                            <p:stCondLst>
                              <p:cond delay="0"/>
                            </p:stCondLst>
                            <p:childTnLst>
                              <p:par>
                                <p:cTn id="36" presetID="2" presetClass="entr" presetSubtype="4" fill="hold" grpId="0" nodeType="clickEffect">
                                  <p:stCondLst>
                                    <p:cond delay="0"/>
                                  </p:stCondLst>
                                  <p:childTnLst>
                                    <p:set>
                                      <p:cBhvr>
                                        <p:cTn id="37" dur="1" fill="hold">
                                          <p:stCondLst>
                                            <p:cond delay="0"/>
                                          </p:stCondLst>
                                        </p:cTn>
                                        <p:tgtEl>
                                          <p:spTgt spid="8"/>
                                        </p:tgtEl>
                                        <p:attrNameLst>
                                          <p:attrName>style.visibility</p:attrName>
                                        </p:attrNameLst>
                                      </p:cBhvr>
                                      <p:to>
                                        <p:strVal val="visible"/>
                                      </p:to>
                                    </p:set>
                                    <p:anim calcmode="lin" valueType="num">
                                      <p:cBhvr additive="base">
                                        <p:cTn id="38" dur="500" fill="hold"/>
                                        <p:tgtEl>
                                          <p:spTgt spid="8"/>
                                        </p:tgtEl>
                                        <p:attrNameLst>
                                          <p:attrName>ppt_x</p:attrName>
                                        </p:attrNameLst>
                                      </p:cBhvr>
                                      <p:tavLst>
                                        <p:tav tm="0">
                                          <p:val>
                                            <p:strVal val="#ppt_x"/>
                                          </p:val>
                                        </p:tav>
                                        <p:tav tm="100000">
                                          <p:val>
                                            <p:strVal val="#ppt_x"/>
                                          </p:val>
                                        </p:tav>
                                      </p:tavLst>
                                    </p:anim>
                                    <p:anim calcmode="lin" valueType="num">
                                      <p:cBhvr additive="base">
                                        <p:cTn id="39" dur="500" fill="hold"/>
                                        <p:tgtEl>
                                          <p:spTgt spid="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P spid="9" grpId="0" animBg="1"/>
      <p:bldP spid="10"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38378E2-07F9-4071-BD21-C77328E4F1C8}"/>
              </a:ext>
            </a:extLst>
          </p:cNvPr>
          <p:cNvSpPr txBox="1"/>
          <p:nvPr/>
        </p:nvSpPr>
        <p:spPr>
          <a:xfrm>
            <a:off x="1638300" y="1780552"/>
            <a:ext cx="5611381"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latin typeface="Comic Sans MS"/>
              </a:rPr>
              <a:t>The coach had a ___of how he wanted the game to go</a:t>
            </a:r>
          </a:p>
        </p:txBody>
      </p:sp>
      <p:sp>
        <p:nvSpPr>
          <p:cNvPr id="6" name="TextBox 5">
            <a:extLst>
              <a:ext uri="{FF2B5EF4-FFF2-40B4-BE49-F238E27FC236}">
                <a16:creationId xmlns:a16="http://schemas.microsoft.com/office/drawing/2014/main" id="{46B946EC-EE23-4ACA-83ED-80083A12B25A}"/>
              </a:ext>
            </a:extLst>
          </p:cNvPr>
          <p:cNvSpPr txBox="1"/>
          <p:nvPr/>
        </p:nvSpPr>
        <p:spPr>
          <a:xfrm>
            <a:off x="3390900" y="3663140"/>
            <a:ext cx="2362200" cy="584775"/>
          </a:xfrm>
          <a:prstGeom prst="rect">
            <a:avLst/>
          </a:prstGeom>
          <a:solidFill>
            <a:srgbClr val="FF9627"/>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200" dirty="0">
                <a:latin typeface="Comic Sans MS"/>
              </a:rPr>
              <a:t>word bank</a:t>
            </a:r>
          </a:p>
        </p:txBody>
      </p:sp>
      <p:sp>
        <p:nvSpPr>
          <p:cNvPr id="7" name="TextBox 6">
            <a:extLst>
              <a:ext uri="{FF2B5EF4-FFF2-40B4-BE49-F238E27FC236}">
                <a16:creationId xmlns:a16="http://schemas.microsoft.com/office/drawing/2014/main" id="{349156BE-FF4D-4AC3-8AA3-C726699D5839}"/>
              </a:ext>
            </a:extLst>
          </p:cNvPr>
          <p:cNvSpPr txBox="1"/>
          <p:nvPr/>
        </p:nvSpPr>
        <p:spPr>
          <a:xfrm>
            <a:off x="970338" y="1532928"/>
            <a:ext cx="7804621"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latin typeface="Comic Sans MS"/>
              </a:rPr>
              <a:t>He took off his hat as a sign of _______ when the national anthem was playing. </a:t>
            </a:r>
          </a:p>
        </p:txBody>
      </p:sp>
      <p:sp>
        <p:nvSpPr>
          <p:cNvPr id="8" name="TextBox 7">
            <a:extLst>
              <a:ext uri="{FF2B5EF4-FFF2-40B4-BE49-F238E27FC236}">
                <a16:creationId xmlns:a16="http://schemas.microsoft.com/office/drawing/2014/main" id="{8B626488-2D04-4B93-9D96-75C132DDC782}"/>
              </a:ext>
            </a:extLst>
          </p:cNvPr>
          <p:cNvSpPr txBox="1"/>
          <p:nvPr/>
        </p:nvSpPr>
        <p:spPr>
          <a:xfrm>
            <a:off x="1344150" y="1532928"/>
            <a:ext cx="6538821"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latin typeface="Comic Sans MS"/>
              </a:rPr>
              <a:t>Completing a group project requires a lot of ____. </a:t>
            </a:r>
          </a:p>
        </p:txBody>
      </p:sp>
      <p:sp>
        <p:nvSpPr>
          <p:cNvPr id="9" name="TextBox 8">
            <a:extLst>
              <a:ext uri="{FF2B5EF4-FFF2-40B4-BE49-F238E27FC236}">
                <a16:creationId xmlns:a16="http://schemas.microsoft.com/office/drawing/2014/main" id="{96357DB9-5C7A-41AA-A0F5-0A56B235638A}"/>
              </a:ext>
            </a:extLst>
          </p:cNvPr>
          <p:cNvSpPr txBox="1"/>
          <p:nvPr/>
        </p:nvSpPr>
        <p:spPr>
          <a:xfrm>
            <a:off x="1396235" y="1700149"/>
            <a:ext cx="7398385" cy="206210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200" dirty="0">
                <a:latin typeface="Comic Sans MS"/>
                <a:ea typeface="+mn-lt"/>
                <a:cs typeface="+mn-lt"/>
              </a:rPr>
              <a:t>Jasmine set a ______ of being able to run for 6 miles. </a:t>
            </a:r>
          </a:p>
          <a:p>
            <a:pPr algn="ctr"/>
            <a:r>
              <a:rPr lang="en-US" sz="3200" dirty="0">
                <a:latin typeface="Comic Sans MS"/>
                <a:ea typeface="+mn-lt"/>
                <a:cs typeface="+mn-lt"/>
              </a:rPr>
              <a:t> </a:t>
            </a:r>
          </a:p>
          <a:p>
            <a:endParaRPr lang="en-US" sz="3200" dirty="0">
              <a:latin typeface="Comic Sans MS"/>
            </a:endParaRPr>
          </a:p>
        </p:txBody>
      </p:sp>
      <p:sp>
        <p:nvSpPr>
          <p:cNvPr id="10" name="TextBox 9">
            <a:extLst>
              <a:ext uri="{FF2B5EF4-FFF2-40B4-BE49-F238E27FC236}">
                <a16:creationId xmlns:a16="http://schemas.microsoft.com/office/drawing/2014/main" id="{25EF90A1-1CDE-4E21-9CA5-179422E22C3E}"/>
              </a:ext>
            </a:extLst>
          </p:cNvPr>
          <p:cNvSpPr txBox="1"/>
          <p:nvPr/>
        </p:nvSpPr>
        <p:spPr>
          <a:xfrm>
            <a:off x="1537841" y="1569661"/>
            <a:ext cx="6912633" cy="156966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latin typeface="Comic Sans MS" panose="030F0702030302020204" pitchFamily="66" charset="0"/>
              </a:rPr>
              <a:t>The founders of the park wanted to _____it to all the American Veterans.</a:t>
            </a:r>
          </a:p>
        </p:txBody>
      </p:sp>
      <p:sp>
        <p:nvSpPr>
          <p:cNvPr id="11" name="Frame 10" title="purple frame">
            <a:extLst>
              <a:ext uri="{FF2B5EF4-FFF2-40B4-BE49-F238E27FC236}">
                <a16:creationId xmlns:a16="http://schemas.microsoft.com/office/drawing/2014/main" id="{08838449-E811-481D-93CC-E18E6B076AB8}"/>
              </a:ext>
            </a:extLst>
          </p:cNvPr>
          <p:cNvSpPr/>
          <p:nvPr/>
        </p:nvSpPr>
        <p:spPr>
          <a:xfrm>
            <a:off x="570781" y="4202499"/>
            <a:ext cx="8160588" cy="2539042"/>
          </a:xfrm>
          <a:prstGeom prst="frame">
            <a:avLst/>
          </a:prstGeom>
          <a:solidFill>
            <a:srgbClr val="7030A0"/>
          </a:solid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solidFill>
                <a:schemeClr val="tx1"/>
              </a:solidFill>
            </a:endParaRPr>
          </a:p>
        </p:txBody>
      </p:sp>
      <p:sp>
        <p:nvSpPr>
          <p:cNvPr id="12" name="TextBox 11">
            <a:extLst>
              <a:ext uri="{FF2B5EF4-FFF2-40B4-BE49-F238E27FC236}">
                <a16:creationId xmlns:a16="http://schemas.microsoft.com/office/drawing/2014/main" id="{7F24A8F0-DF39-424A-8C7F-1920D2E53407}"/>
              </a:ext>
            </a:extLst>
          </p:cNvPr>
          <p:cNvSpPr txBox="1"/>
          <p:nvPr/>
        </p:nvSpPr>
        <p:spPr>
          <a:xfrm>
            <a:off x="3444440" y="4868657"/>
            <a:ext cx="253086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latin typeface="Comic Sans MS"/>
              </a:rPr>
              <a:t>cooperation</a:t>
            </a:r>
          </a:p>
        </p:txBody>
      </p:sp>
      <p:sp>
        <p:nvSpPr>
          <p:cNvPr id="13" name="TextBox 12">
            <a:extLst>
              <a:ext uri="{FF2B5EF4-FFF2-40B4-BE49-F238E27FC236}">
                <a16:creationId xmlns:a16="http://schemas.microsoft.com/office/drawing/2014/main" id="{9BF877B8-0668-49DE-BA3C-6E3F217BA044}"/>
              </a:ext>
            </a:extLst>
          </p:cNvPr>
          <p:cNvSpPr txBox="1"/>
          <p:nvPr/>
        </p:nvSpPr>
        <p:spPr>
          <a:xfrm>
            <a:off x="6133381" y="4889229"/>
            <a:ext cx="3663350"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latin typeface="Comic Sans MS"/>
              </a:rPr>
              <a:t>vision</a:t>
            </a:r>
          </a:p>
        </p:txBody>
      </p:sp>
      <p:sp>
        <p:nvSpPr>
          <p:cNvPr id="14" name="TextBox 13">
            <a:extLst>
              <a:ext uri="{FF2B5EF4-FFF2-40B4-BE49-F238E27FC236}">
                <a16:creationId xmlns:a16="http://schemas.microsoft.com/office/drawing/2014/main" id="{74811071-36E4-448F-99C6-3F03995CD16F}"/>
              </a:ext>
            </a:extLst>
          </p:cNvPr>
          <p:cNvSpPr txBox="1"/>
          <p:nvPr/>
        </p:nvSpPr>
        <p:spPr>
          <a:xfrm>
            <a:off x="1099866" y="5756994"/>
            <a:ext cx="1719534"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latin typeface="Comic Sans MS"/>
              </a:rPr>
              <a:t>goal</a:t>
            </a:r>
          </a:p>
        </p:txBody>
      </p:sp>
      <p:sp>
        <p:nvSpPr>
          <p:cNvPr id="15" name="TextBox 14">
            <a:extLst>
              <a:ext uri="{FF2B5EF4-FFF2-40B4-BE49-F238E27FC236}">
                <a16:creationId xmlns:a16="http://schemas.microsoft.com/office/drawing/2014/main" id="{46DF5892-B388-40C2-B346-5EF569179D20}"/>
              </a:ext>
            </a:extLst>
          </p:cNvPr>
          <p:cNvSpPr txBox="1"/>
          <p:nvPr/>
        </p:nvSpPr>
        <p:spPr>
          <a:xfrm>
            <a:off x="1051979" y="4851181"/>
            <a:ext cx="2550542"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latin typeface="Comic Sans MS"/>
              </a:rPr>
              <a:t>dedicate</a:t>
            </a:r>
          </a:p>
        </p:txBody>
      </p:sp>
      <p:sp>
        <p:nvSpPr>
          <p:cNvPr id="16" name="TextBox 15">
            <a:extLst>
              <a:ext uri="{FF2B5EF4-FFF2-40B4-BE49-F238E27FC236}">
                <a16:creationId xmlns:a16="http://schemas.microsoft.com/office/drawing/2014/main" id="{8E3CAC34-8591-48CF-B0A3-3E39786EED1D}"/>
              </a:ext>
            </a:extLst>
          </p:cNvPr>
          <p:cNvSpPr txBox="1"/>
          <p:nvPr/>
        </p:nvSpPr>
        <p:spPr>
          <a:xfrm>
            <a:off x="3502325" y="5746834"/>
            <a:ext cx="2024332"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latin typeface="Comic Sans MS"/>
              </a:rPr>
              <a:t>respect</a:t>
            </a:r>
          </a:p>
        </p:txBody>
      </p:sp>
      <p:sp>
        <p:nvSpPr>
          <p:cNvPr id="17" name="TextBox 16">
            <a:extLst>
              <a:ext uri="{FF2B5EF4-FFF2-40B4-BE49-F238E27FC236}">
                <a16:creationId xmlns:a16="http://schemas.microsoft.com/office/drawing/2014/main" id="{F1C0E419-2B2E-43B4-9C16-168A576762A4}"/>
              </a:ext>
            </a:extLst>
          </p:cNvPr>
          <p:cNvSpPr txBox="1"/>
          <p:nvPr/>
        </p:nvSpPr>
        <p:spPr>
          <a:xfrm>
            <a:off x="6133381" y="5756994"/>
            <a:ext cx="1909973" cy="58477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latin typeface="Comic Sans MS"/>
              </a:rPr>
              <a:t>solution</a:t>
            </a:r>
          </a:p>
        </p:txBody>
      </p:sp>
      <p:sp>
        <p:nvSpPr>
          <p:cNvPr id="18" name="TextBox 17">
            <a:extLst>
              <a:ext uri="{FF2B5EF4-FFF2-40B4-BE49-F238E27FC236}">
                <a16:creationId xmlns:a16="http://schemas.microsoft.com/office/drawing/2014/main" id="{238378E2-07F9-4071-BD21-C77328E4F1C8}"/>
              </a:ext>
            </a:extLst>
          </p:cNvPr>
          <p:cNvSpPr txBox="1"/>
          <p:nvPr/>
        </p:nvSpPr>
        <p:spPr>
          <a:xfrm>
            <a:off x="1169966" y="1912702"/>
            <a:ext cx="8713382" cy="107721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latin typeface="Comic Sans MS"/>
              </a:rPr>
              <a:t>Charlie found a quick ______to a big problem at school.</a:t>
            </a:r>
          </a:p>
        </p:txBody>
      </p:sp>
      <p:sp>
        <p:nvSpPr>
          <p:cNvPr id="2" name="Title 1">
            <a:extLst>
              <a:ext uri="{FF2B5EF4-FFF2-40B4-BE49-F238E27FC236}">
                <a16:creationId xmlns:a16="http://schemas.microsoft.com/office/drawing/2014/main" id="{A0C71966-215F-4DF5-B5EB-399373474417}"/>
              </a:ext>
            </a:extLst>
          </p:cNvPr>
          <p:cNvSpPr>
            <a:spLocks noGrp="1"/>
          </p:cNvSpPr>
          <p:nvPr>
            <p:ph type="title"/>
          </p:nvPr>
        </p:nvSpPr>
        <p:spPr/>
        <p:txBody>
          <a:bodyPr/>
          <a:lstStyle/>
          <a:p>
            <a:r>
              <a:rPr lang="en-US" sz="4000" b="1" kern="1200" dirty="0">
                <a:effectLst/>
                <a:latin typeface="Comic Sans MS" panose="030F0702030302020204" pitchFamily="66" charset="0"/>
                <a:ea typeface="+mn-ea"/>
                <a:cs typeface="+mn-cs"/>
              </a:rPr>
              <a:t>Fill in the Blanks</a:t>
            </a:r>
            <a:endParaRPr lang="en-US" dirty="0"/>
          </a:p>
        </p:txBody>
      </p:sp>
    </p:spTree>
    <p:extLst>
      <p:ext uri="{BB962C8B-B14F-4D97-AF65-F5344CB8AC3E}">
        <p14:creationId xmlns:p14="http://schemas.microsoft.com/office/powerpoint/2010/main" val="2844285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17"/>
                                        </p:tgtEl>
                                        <p:attrNameLst>
                                          <p:attrName>style.visibility</p:attrName>
                                        </p:attrNameLst>
                                      </p:cBhvr>
                                      <p:to>
                                        <p:strVal val="hidden"/>
                                      </p:to>
                                    </p:set>
                                  </p:childTnLst>
                                </p:cTn>
                              </p:par>
                            </p:childTnLst>
                          </p:cTn>
                        </p:par>
                      </p:childTnLst>
                    </p:cTn>
                  </p:par>
                  <p:par>
                    <p:cTn id="11" fill="hold">
                      <p:stCondLst>
                        <p:cond delay="indefinite"/>
                      </p:stCondLst>
                      <p:childTnLst>
                        <p:par>
                          <p:cTn id="12" fill="hold">
                            <p:stCondLst>
                              <p:cond delay="0"/>
                            </p:stCondLst>
                            <p:childTnLst>
                              <p:par>
                                <p:cTn id="13" presetID="1" presetClass="exit" presetSubtype="0" fill="hold" grpId="1" nodeType="clickEffect">
                                  <p:stCondLst>
                                    <p:cond delay="0"/>
                                  </p:stCondLst>
                                  <p:childTnLst>
                                    <p:set>
                                      <p:cBhvr>
                                        <p:cTn id="14" dur="1" fill="hold">
                                          <p:stCondLst>
                                            <p:cond delay="0"/>
                                          </p:stCondLst>
                                        </p:cTn>
                                        <p:tgtEl>
                                          <p:spTgt spid="18"/>
                                        </p:tgtEl>
                                        <p:attrNameLst>
                                          <p:attrName>style.visibility</p:attrName>
                                        </p:attrNameLst>
                                      </p:cBhvr>
                                      <p:to>
                                        <p:strVal val="hidden"/>
                                      </p:to>
                                    </p:set>
                                  </p:childTnLst>
                                </p:cTn>
                              </p:par>
                              <p:par>
                                <p:cTn id="15" presetID="1" presetClass="entr" presetSubtype="0" fill="hold" grpId="0"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xit" presetSubtype="0" fill="hold" grpId="0" nodeType="clickEffect">
                                  <p:stCondLst>
                                    <p:cond delay="0"/>
                                  </p:stCondLst>
                                  <p:childTnLst>
                                    <p:set>
                                      <p:cBhvr>
                                        <p:cTn id="20" dur="1" fill="hold">
                                          <p:stCondLst>
                                            <p:cond delay="0"/>
                                          </p:stCondLst>
                                        </p:cTn>
                                        <p:tgtEl>
                                          <p:spTgt spid="15"/>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1" presetClass="exit" presetSubtype="0" fill="hold" grpId="1" nodeType="clickEffect">
                                  <p:stCondLst>
                                    <p:cond delay="0"/>
                                  </p:stCondLst>
                                  <p:childTnLst>
                                    <p:set>
                                      <p:cBhvr>
                                        <p:cTn id="24" dur="1" fill="hold">
                                          <p:stCondLst>
                                            <p:cond delay="0"/>
                                          </p:stCondLst>
                                        </p:cTn>
                                        <p:tgtEl>
                                          <p:spTgt spid="10"/>
                                        </p:tgtEl>
                                        <p:attrNameLst>
                                          <p:attrName>style.visibility</p:attrName>
                                        </p:attrNameLst>
                                      </p:cBhvr>
                                      <p:to>
                                        <p:strVal val="hidden"/>
                                      </p:to>
                                    </p:set>
                                  </p:childTnLst>
                                </p:cTn>
                              </p:par>
                              <p:par>
                                <p:cTn id="25" presetID="1" presetClass="entr" presetSubtype="0" fill="hold" grpId="0"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hidden"/>
                                      </p:to>
                                    </p:set>
                                  </p:childTnLst>
                                </p:cTn>
                              </p:par>
                            </p:childTnLst>
                          </p:cTn>
                        </p:par>
                      </p:childTnLst>
                    </p:cTn>
                  </p:par>
                  <p:par>
                    <p:cTn id="31" fill="hold">
                      <p:stCondLst>
                        <p:cond delay="indefinite"/>
                      </p:stCondLst>
                      <p:childTnLst>
                        <p:par>
                          <p:cTn id="32" fill="hold">
                            <p:stCondLst>
                              <p:cond delay="0"/>
                            </p:stCondLst>
                            <p:childTnLst>
                              <p:par>
                                <p:cTn id="33" presetID="1" presetClass="exit" presetSubtype="0" fill="hold" grpId="1" nodeType="clickEffect">
                                  <p:stCondLst>
                                    <p:cond delay="0"/>
                                  </p:stCondLst>
                                  <p:childTnLst>
                                    <p:set>
                                      <p:cBhvr>
                                        <p:cTn id="34" dur="1" fill="hold">
                                          <p:stCondLst>
                                            <p:cond delay="0"/>
                                          </p:stCondLst>
                                        </p:cTn>
                                        <p:tgtEl>
                                          <p:spTgt spid="9"/>
                                        </p:tgtEl>
                                        <p:attrNameLst>
                                          <p:attrName>style.visibility</p:attrName>
                                        </p:attrNameLst>
                                      </p:cBhvr>
                                      <p:to>
                                        <p:strVal val="hidden"/>
                                      </p:to>
                                    </p:set>
                                  </p:childTnLst>
                                </p:cTn>
                              </p:par>
                              <p:par>
                                <p:cTn id="35" presetID="1" presetClass="entr" presetSubtype="0" fill="hold" grpId="0" nodeType="withEffect">
                                  <p:stCondLst>
                                    <p:cond delay="0"/>
                                  </p:stCondLst>
                                  <p:childTnLst>
                                    <p:set>
                                      <p:cBhvr>
                                        <p:cTn id="36" dur="1" fill="hold">
                                          <p:stCondLst>
                                            <p:cond delay="0"/>
                                          </p:stCondLst>
                                        </p:cTn>
                                        <p:tgtEl>
                                          <p:spTgt spid="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xit" presetSubtype="0" fill="hold" grpId="0" nodeType="clickEffect">
                                  <p:stCondLst>
                                    <p:cond delay="0"/>
                                  </p:stCondLst>
                                  <p:childTnLst>
                                    <p:set>
                                      <p:cBhvr>
                                        <p:cTn id="40" dur="1" fill="hold">
                                          <p:stCondLst>
                                            <p:cond delay="0"/>
                                          </p:stCondLst>
                                        </p:cTn>
                                        <p:tgtEl>
                                          <p:spTgt spid="12"/>
                                        </p:tgtEl>
                                        <p:attrNameLst>
                                          <p:attrName>style.visibility</p:attrName>
                                        </p:attrNameLst>
                                      </p:cBhvr>
                                      <p:to>
                                        <p:strVal val="hidden"/>
                                      </p:to>
                                    </p:set>
                                  </p:childTnLst>
                                </p:cTn>
                              </p:par>
                            </p:childTnLst>
                          </p:cTn>
                        </p:par>
                      </p:childTnLst>
                    </p:cTn>
                  </p:par>
                  <p:par>
                    <p:cTn id="41" fill="hold">
                      <p:stCondLst>
                        <p:cond delay="indefinite"/>
                      </p:stCondLst>
                      <p:childTnLst>
                        <p:par>
                          <p:cTn id="42" fill="hold">
                            <p:stCondLst>
                              <p:cond delay="0"/>
                            </p:stCondLst>
                            <p:childTnLst>
                              <p:par>
                                <p:cTn id="43" presetID="1" presetClass="exit" presetSubtype="0" fill="hold" grpId="1" nodeType="clickEffect">
                                  <p:stCondLst>
                                    <p:cond delay="0"/>
                                  </p:stCondLst>
                                  <p:childTnLst>
                                    <p:set>
                                      <p:cBhvr>
                                        <p:cTn id="44" dur="1" fill="hold">
                                          <p:stCondLst>
                                            <p:cond delay="0"/>
                                          </p:stCondLst>
                                        </p:cTn>
                                        <p:tgtEl>
                                          <p:spTgt spid="8"/>
                                        </p:tgtEl>
                                        <p:attrNameLst>
                                          <p:attrName>style.visibility</p:attrName>
                                        </p:attrNameLst>
                                      </p:cBhvr>
                                      <p:to>
                                        <p:strVal val="hidden"/>
                                      </p:to>
                                    </p:set>
                                  </p:childTnLst>
                                </p:cTn>
                              </p:par>
                              <p:par>
                                <p:cTn id="45" presetID="1" presetClass="entr" presetSubtype="0" fill="hold" grpId="0" nodeType="withEffect">
                                  <p:stCondLst>
                                    <p:cond delay="0"/>
                                  </p:stCondLst>
                                  <p:childTnLst>
                                    <p:set>
                                      <p:cBhvr>
                                        <p:cTn id="46" dur="1" fill="hold">
                                          <p:stCondLst>
                                            <p:cond delay="0"/>
                                          </p:stCondLst>
                                        </p:cTn>
                                        <p:tgtEl>
                                          <p:spTgt spid="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xit"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hidden"/>
                                      </p:to>
                                    </p:set>
                                  </p:childTnLst>
                                </p:cTn>
                              </p:par>
                            </p:childTnLst>
                          </p:cTn>
                        </p:par>
                      </p:childTnLst>
                    </p:cTn>
                  </p:par>
                  <p:par>
                    <p:cTn id="51" fill="hold">
                      <p:stCondLst>
                        <p:cond delay="indefinite"/>
                      </p:stCondLst>
                      <p:childTnLst>
                        <p:par>
                          <p:cTn id="52" fill="hold">
                            <p:stCondLst>
                              <p:cond delay="0"/>
                            </p:stCondLst>
                            <p:childTnLst>
                              <p:par>
                                <p:cTn id="53" presetID="1" presetClass="exit" presetSubtype="0" fill="hold" grpId="1" nodeType="clickEffect">
                                  <p:stCondLst>
                                    <p:cond delay="0"/>
                                  </p:stCondLst>
                                  <p:childTnLst>
                                    <p:set>
                                      <p:cBhvr>
                                        <p:cTn id="54" dur="1" fill="hold">
                                          <p:stCondLst>
                                            <p:cond delay="0"/>
                                          </p:stCondLst>
                                        </p:cTn>
                                        <p:tgtEl>
                                          <p:spTgt spid="7"/>
                                        </p:tgtEl>
                                        <p:attrNameLst>
                                          <p:attrName>style.visibility</p:attrName>
                                        </p:attrNameLst>
                                      </p:cBhvr>
                                      <p:to>
                                        <p:strVal val="hidden"/>
                                      </p:to>
                                    </p:set>
                                  </p:childTnLst>
                                </p:cTn>
                              </p:par>
                              <p:par>
                                <p:cTn id="55" presetID="1" presetClass="entr" presetSubtype="0" fill="hold" grpId="0" nodeType="withEffect">
                                  <p:stCondLst>
                                    <p:cond delay="0"/>
                                  </p:stCondLst>
                                  <p:childTnLst>
                                    <p:set>
                                      <p:cBhvr>
                                        <p:cTn id="56" dur="1" fill="hold">
                                          <p:stCondLst>
                                            <p:cond delay="0"/>
                                          </p:stCondLst>
                                        </p:cTn>
                                        <p:tgtEl>
                                          <p:spTgt spid="5"/>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xit" presetSubtype="0" fill="hold" grpId="0" nodeType="clickEffect">
                                  <p:stCondLst>
                                    <p:cond delay="0"/>
                                  </p:stCondLst>
                                  <p:childTnLst>
                                    <p:set>
                                      <p:cBhvr>
                                        <p:cTn id="60" dur="1" fill="hold">
                                          <p:stCondLst>
                                            <p:cond delay="0"/>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7" grpId="1"/>
      <p:bldP spid="8" grpId="0"/>
      <p:bldP spid="8" grpId="1"/>
      <p:bldP spid="9" grpId="0"/>
      <p:bldP spid="9" grpId="1"/>
      <p:bldP spid="10" grpId="0"/>
      <p:bldP spid="10" grpId="1"/>
      <p:bldP spid="12" grpId="0"/>
      <p:bldP spid="13" grpId="0"/>
      <p:bldP spid="14" grpId="0"/>
      <p:bldP spid="15" grpId="0"/>
      <p:bldP spid="16" grpId="0"/>
      <p:bldP spid="17" grpId="0"/>
      <p:bldP spid="18" grpId="0"/>
      <p:bldP spid="18"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7422A-FCCC-40F1-BD07-5E6CFA1F5ABD}"/>
              </a:ext>
            </a:extLst>
          </p:cNvPr>
          <p:cNvSpPr>
            <a:spLocks noGrp="1"/>
          </p:cNvSpPr>
          <p:nvPr>
            <p:ph type="title"/>
          </p:nvPr>
        </p:nvSpPr>
        <p:spPr/>
        <p:txBody>
          <a:bodyPr>
            <a:normAutofit fontScale="90000"/>
          </a:bodyPr>
          <a:lstStyle/>
          <a:p>
            <a:r>
              <a:rPr lang="en-US" b="1" dirty="0">
                <a:latin typeface="Comic Sans MS"/>
                <a:ea typeface="+mj-lt"/>
                <a:cs typeface="+mj-lt"/>
              </a:rPr>
              <a:t>Who Did What</a:t>
            </a:r>
            <a:r>
              <a:rPr lang="en-US" b="1" dirty="0">
                <a:ea typeface="+mj-lt"/>
                <a:cs typeface="+mj-lt"/>
              </a:rPr>
              <a:t>?</a:t>
            </a:r>
            <a:br>
              <a:rPr lang="en-US" dirty="0">
                <a:latin typeface="Comic Sans MS" panose="030F0702030302020204" pitchFamily="66" charset="0"/>
              </a:rPr>
            </a:br>
            <a:endParaRPr lang="en-US" dirty="0">
              <a:latin typeface="Comic Sans MS" panose="030F0702030302020204" pitchFamily="66" charset="0"/>
            </a:endParaRPr>
          </a:p>
        </p:txBody>
      </p:sp>
      <p:sp>
        <p:nvSpPr>
          <p:cNvPr id="6" name="TextBox 5">
            <a:extLst>
              <a:ext uri="{FF2B5EF4-FFF2-40B4-BE49-F238E27FC236}">
                <a16:creationId xmlns:a16="http://schemas.microsoft.com/office/drawing/2014/main" id="{76B83C62-D640-4926-AE54-CFCDF7A88760}"/>
              </a:ext>
            </a:extLst>
          </p:cNvPr>
          <p:cNvSpPr txBox="1"/>
          <p:nvPr/>
        </p:nvSpPr>
        <p:spPr>
          <a:xfrm>
            <a:off x="310550" y="1015042"/>
            <a:ext cx="2613804" cy="584775"/>
          </a:xfrm>
          <a:prstGeom prst="rect">
            <a:avLst/>
          </a:prstGeom>
          <a:solidFill>
            <a:srgbClr val="92D050"/>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latin typeface="Comic Sans MS"/>
              </a:rPr>
              <a:t>Jim Thorpe</a:t>
            </a:r>
          </a:p>
        </p:txBody>
      </p:sp>
      <p:sp>
        <p:nvSpPr>
          <p:cNvPr id="7" name="TextBox 6">
            <a:extLst>
              <a:ext uri="{FF2B5EF4-FFF2-40B4-BE49-F238E27FC236}">
                <a16:creationId xmlns:a16="http://schemas.microsoft.com/office/drawing/2014/main" id="{FE8A0ED7-AF11-4F14-A2AB-22DD83C4C5EC}"/>
              </a:ext>
            </a:extLst>
          </p:cNvPr>
          <p:cNvSpPr txBox="1"/>
          <p:nvPr/>
        </p:nvSpPr>
        <p:spPr>
          <a:xfrm>
            <a:off x="310550" y="3142890"/>
            <a:ext cx="5604293" cy="584775"/>
          </a:xfrm>
          <a:prstGeom prst="rect">
            <a:avLst/>
          </a:prstGeom>
          <a:solidFill>
            <a:srgbClr val="00B0F0"/>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latin typeface="Comic Sans MS"/>
              </a:rPr>
              <a:t>Dr. Martin Luther King Jr.</a:t>
            </a:r>
          </a:p>
        </p:txBody>
      </p:sp>
      <p:sp>
        <p:nvSpPr>
          <p:cNvPr id="8" name="TextBox 7">
            <a:extLst>
              <a:ext uri="{FF2B5EF4-FFF2-40B4-BE49-F238E27FC236}">
                <a16:creationId xmlns:a16="http://schemas.microsoft.com/office/drawing/2014/main" id="{9BCC30A5-DDD3-4821-89E1-172DB9BA59FB}"/>
              </a:ext>
            </a:extLst>
          </p:cNvPr>
          <p:cNvSpPr txBox="1"/>
          <p:nvPr/>
        </p:nvSpPr>
        <p:spPr>
          <a:xfrm>
            <a:off x="310550" y="5472023"/>
            <a:ext cx="4885426" cy="584775"/>
          </a:xfrm>
          <a:prstGeom prst="rect">
            <a:avLst/>
          </a:prstGeom>
          <a:solidFill>
            <a:srgbClr val="FFC000"/>
          </a:solid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err="1">
                <a:latin typeface="Comic Sans MS"/>
              </a:rPr>
              <a:t>Eizabeth</a:t>
            </a:r>
            <a:r>
              <a:rPr lang="en-US" sz="3200" dirty="0">
                <a:latin typeface="Comic Sans MS"/>
              </a:rPr>
              <a:t> Cady Stanton</a:t>
            </a:r>
          </a:p>
        </p:txBody>
      </p:sp>
      <p:sp>
        <p:nvSpPr>
          <p:cNvPr id="9" name="TextBox 8">
            <a:extLst>
              <a:ext uri="{FF2B5EF4-FFF2-40B4-BE49-F238E27FC236}">
                <a16:creationId xmlns:a16="http://schemas.microsoft.com/office/drawing/2014/main" id="{0FC18A62-65DA-4C39-AB6B-19B33B59BD6D}"/>
              </a:ext>
            </a:extLst>
          </p:cNvPr>
          <p:cNvSpPr txBox="1"/>
          <p:nvPr/>
        </p:nvSpPr>
        <p:spPr>
          <a:xfrm>
            <a:off x="353684" y="6047115"/>
            <a:ext cx="8077197" cy="584775"/>
          </a:xfrm>
          <a:prstGeom prst="rect">
            <a:avLst/>
          </a:prstGeom>
          <a:noFill/>
          <a:ln>
            <a:solidFill>
              <a:schemeClr val="bg2">
                <a:lumMod val="25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a:latin typeface="Comic Sans MS"/>
              </a:rPr>
              <a:t>Worked to help women gain equal rights</a:t>
            </a:r>
          </a:p>
        </p:txBody>
      </p:sp>
      <p:sp>
        <p:nvSpPr>
          <p:cNvPr id="10" name="TextBox 9">
            <a:extLst>
              <a:ext uri="{FF2B5EF4-FFF2-40B4-BE49-F238E27FC236}">
                <a16:creationId xmlns:a16="http://schemas.microsoft.com/office/drawing/2014/main" id="{956B95DC-FE6F-4887-8124-129C64F866AD}"/>
              </a:ext>
            </a:extLst>
          </p:cNvPr>
          <p:cNvSpPr txBox="1"/>
          <p:nvPr/>
        </p:nvSpPr>
        <p:spPr>
          <a:xfrm>
            <a:off x="310548" y="1590135"/>
            <a:ext cx="8379125" cy="1477328"/>
          </a:xfrm>
          <a:prstGeom prst="rect">
            <a:avLst/>
          </a:prstGeom>
          <a:noFill/>
          <a:ln>
            <a:solidFill>
              <a:schemeClr val="bg2">
                <a:lumMod val="25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000" dirty="0">
                <a:latin typeface="Comic Sans MS"/>
              </a:rPr>
              <a:t>A Native American who was a top athlete and helped start the American Professional Football Association</a:t>
            </a:r>
          </a:p>
        </p:txBody>
      </p:sp>
      <p:sp>
        <p:nvSpPr>
          <p:cNvPr id="11" name="TextBox 10">
            <a:extLst>
              <a:ext uri="{FF2B5EF4-FFF2-40B4-BE49-F238E27FC236}">
                <a16:creationId xmlns:a16="http://schemas.microsoft.com/office/drawing/2014/main" id="{B5EDA0DB-15CD-4DAC-B8A4-F11C92744683}"/>
              </a:ext>
            </a:extLst>
          </p:cNvPr>
          <p:cNvSpPr txBox="1"/>
          <p:nvPr/>
        </p:nvSpPr>
        <p:spPr>
          <a:xfrm>
            <a:off x="310549" y="3717984"/>
            <a:ext cx="8379124" cy="1477328"/>
          </a:xfrm>
          <a:prstGeom prst="rect">
            <a:avLst/>
          </a:prstGeom>
          <a:noFill/>
          <a:ln>
            <a:solidFill>
              <a:schemeClr val="bg2">
                <a:lumMod val="25000"/>
              </a:schemeClr>
            </a:solid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3000" dirty="0">
                <a:latin typeface="Comic Sans MS"/>
              </a:rPr>
              <a:t>A leader of the civil rights </a:t>
            </a:r>
            <a:r>
              <a:rPr lang="en-US" sz="3000">
                <a:latin typeface="Comic Sans MS"/>
              </a:rPr>
              <a:t>movement who worked for equal rights for </a:t>
            </a:r>
            <a:r>
              <a:rPr lang="en-US" sz="3000" dirty="0">
                <a:latin typeface="Comic Sans MS"/>
              </a:rPr>
              <a:t>African Americans</a:t>
            </a:r>
            <a:endParaRPr lang="en-US" sz="3000"/>
          </a:p>
        </p:txBody>
      </p:sp>
    </p:spTree>
    <p:extLst>
      <p:ext uri="{BB962C8B-B14F-4D97-AF65-F5344CB8AC3E}">
        <p14:creationId xmlns:p14="http://schemas.microsoft.com/office/powerpoint/2010/main" val="19368830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1000"/>
                                        <p:tgtEl>
                                          <p:spTgt spid="8"/>
                                        </p:tgtEl>
                                      </p:cBhvr>
                                    </p:animEffect>
                                    <p:anim calcmode="lin" valueType="num">
                                      <p:cBhvr>
                                        <p:cTn id="18" dur="1000" fill="hold"/>
                                        <p:tgtEl>
                                          <p:spTgt spid="8"/>
                                        </p:tgtEl>
                                        <p:attrNameLst>
                                          <p:attrName>ppt_x</p:attrName>
                                        </p:attrNameLst>
                                      </p:cBhvr>
                                      <p:tavLst>
                                        <p:tav tm="0">
                                          <p:val>
                                            <p:strVal val="#ppt_x"/>
                                          </p:val>
                                        </p:tav>
                                        <p:tav tm="100000">
                                          <p:val>
                                            <p:strVal val="#ppt_x"/>
                                          </p:val>
                                        </p:tav>
                                      </p:tavLst>
                                    </p:anim>
                                    <p:anim calcmode="lin" valueType="num">
                                      <p:cBhvr>
                                        <p:cTn id="19" dur="1000" fill="hold"/>
                                        <p:tgtEl>
                                          <p:spTgt spid="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3D13B7-8E9E-42BB-8F4D-0CCE26455008}"/>
              </a:ext>
            </a:extLst>
          </p:cNvPr>
          <p:cNvSpPr>
            <a:spLocks noGrp="1"/>
          </p:cNvSpPr>
          <p:nvPr>
            <p:ph type="ctrTitle"/>
          </p:nvPr>
        </p:nvSpPr>
        <p:spPr/>
        <p:txBody>
          <a:bodyPr>
            <a:normAutofit/>
          </a:bodyPr>
          <a:lstStyle/>
          <a:p>
            <a:r>
              <a:rPr lang="en-US" sz="6000" dirty="0">
                <a:latin typeface="Comic Sans MS" panose="030F0902030302020204" pitchFamily="66" charset="0"/>
              </a:rPr>
              <a:t>Q &amp; A</a:t>
            </a:r>
          </a:p>
        </p:txBody>
      </p:sp>
      <p:sp>
        <p:nvSpPr>
          <p:cNvPr id="3" name="Subtitle 2">
            <a:extLst>
              <a:ext uri="{FF2B5EF4-FFF2-40B4-BE49-F238E27FC236}">
                <a16:creationId xmlns:a16="http://schemas.microsoft.com/office/drawing/2014/main" id="{0AE881EE-D65D-48D7-8CA4-D12A9075449A}"/>
              </a:ext>
            </a:extLst>
          </p:cNvPr>
          <p:cNvSpPr>
            <a:spLocks noGrp="1"/>
          </p:cNvSpPr>
          <p:nvPr>
            <p:ph type="subTitle" idx="1"/>
          </p:nvPr>
        </p:nvSpPr>
        <p:spPr/>
        <p:txBody>
          <a:bodyPr>
            <a:normAutofit/>
          </a:bodyPr>
          <a:lstStyle/>
          <a:p>
            <a:r>
              <a:rPr lang="en-US" sz="4000" dirty="0">
                <a:latin typeface="Comic Sans MS" panose="030F0902030302020204" pitchFamily="66" charset="0"/>
              </a:rPr>
              <a:t>Any Questions?</a:t>
            </a:r>
          </a:p>
        </p:txBody>
      </p:sp>
    </p:spTree>
    <p:extLst>
      <p:ext uri="{BB962C8B-B14F-4D97-AF65-F5344CB8AC3E}">
        <p14:creationId xmlns:p14="http://schemas.microsoft.com/office/powerpoint/2010/main" val="371778158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Office Theme">
  <a:themeElements>
    <a:clrScheme name="Accelerate Ed">
      <a:dk1>
        <a:sysClr val="windowText" lastClr="000000"/>
      </a:dk1>
      <a:lt1>
        <a:sysClr val="window" lastClr="FFFFFF"/>
      </a:lt1>
      <a:dk2>
        <a:srgbClr val="464646"/>
      </a:dk2>
      <a:lt2>
        <a:srgbClr val="DEF5FA"/>
      </a:lt2>
      <a:accent1>
        <a:srgbClr val="111E5C"/>
      </a:accent1>
      <a:accent2>
        <a:srgbClr val="8AC7CE"/>
      </a:accent2>
      <a:accent3>
        <a:srgbClr val="4A2E16"/>
      </a:accent3>
      <a:accent4>
        <a:srgbClr val="39639D"/>
      </a:accent4>
      <a:accent5>
        <a:srgbClr val="C8BBAE"/>
      </a:accent5>
      <a:accent6>
        <a:srgbClr val="72BBBF"/>
      </a:accent6>
      <a:hlink>
        <a:srgbClr val="1BB752"/>
      </a:hlink>
      <a:folHlink>
        <a:srgbClr val="B5A99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Couture.thmx</Template>
  <TotalTime>15625</TotalTime>
  <Words>1575</Words>
  <Application>Microsoft Office PowerPoint</Application>
  <PresentationFormat>On-screen Show (4:3)</PresentationFormat>
  <Paragraphs>123</Paragraphs>
  <Slides>9</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Arial,Sans-Serif</vt:lpstr>
      <vt:lpstr>Calibri</vt:lpstr>
      <vt:lpstr>Comic Sans MS</vt:lpstr>
      <vt:lpstr>Office Theme</vt:lpstr>
      <vt:lpstr>Community Leaders</vt:lpstr>
      <vt:lpstr>Super Superlatives! </vt:lpstr>
      <vt:lpstr>Correcting Comparatives </vt:lpstr>
      <vt:lpstr>Why Do We Need Quotation Marks? </vt:lpstr>
      <vt:lpstr>Quotes from Community Leaders </vt:lpstr>
      <vt:lpstr>Community Helper Vocabulary Review </vt:lpstr>
      <vt:lpstr>Fill in the Blanks</vt:lpstr>
      <vt:lpstr>Who Did What? </vt:lpstr>
      <vt:lpstr>Q &amp; A</vt:lpstr>
    </vt:vector>
  </TitlesOfParts>
  <Company>Accelerate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Johnson</dc:creator>
  <cp:lastModifiedBy>Richard Harstead</cp:lastModifiedBy>
  <cp:revision>694</cp:revision>
  <dcterms:created xsi:type="dcterms:W3CDTF">2012-04-20T18:25:02Z</dcterms:created>
  <dcterms:modified xsi:type="dcterms:W3CDTF">2021-11-23T15:16:12Z</dcterms:modified>
</cp:coreProperties>
</file>