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9CF8-253E-9923-7318-CFA9B41BC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A9DD2-FA23-9D7A-27F9-CD274F00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79973-1155-DE63-8901-11E0EAA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F45C8-6846-6CAC-CC97-D693EC33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5B3DA-5896-EEE8-9142-FBAEC2E7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EC77-94E1-3802-0CD2-C6E3CD3C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76A6C-993E-8376-0F9D-21351CEF7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E1287-385C-C889-6B8D-0E1A1CD9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58D76-42B1-9E95-4435-80640FCB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94F92-DB95-DB14-0FB3-0B6FB8FA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9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0B30B-2D1A-836A-A9A5-B2A640608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8A35F-6B5C-AE60-3343-8FF038229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DFEF4-3FD8-D409-90D9-A82CFB47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B425-F19A-5BF2-2602-5B632083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C0CD-604A-8E67-98E2-1B0563A4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0FF1-70C5-1CA1-8F9F-22C5A990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C195F-908A-DD45-7E89-64597D26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8D726-7119-F200-32FE-6860C3D2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D436-B0E6-6BDB-91A2-0B70FC64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22F68-E731-0586-D9C4-B6115FD7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687D-0F24-8ACF-C458-65FFDC8C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DBD39-EBFB-8D0E-94C9-299B77A4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E6E36-37D9-6682-BDF4-065B991C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1EBA0-3A1B-F96A-6ACD-556422EC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93DFC-C2E0-09F6-2F7B-C7BA422D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0E27-5E61-9A14-1025-0472269F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6C2F4-18BA-D35D-0E54-57DBD358C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B9672-B6D1-DE68-EF7B-003E3EC27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FF6FE-6016-26B5-BEAA-72C331E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C7D77-385E-B7A6-A5A3-69597F12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6268B-5F9B-57BC-F5DF-8970E3CB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CE95-CF32-A359-B1AD-EC205495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BD547-3090-0035-6F92-E41950103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AF391-A3FE-D810-9ECE-0BBE3B10E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C34B-78D3-5902-1F19-C42FB1B3D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6F80D-E336-DAF6-1E40-2ED42FDE4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0D781-3FA2-833A-2870-B9D3CA77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C6B9B-9760-F486-BE88-1B417E9B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5F376-BF5A-E7BE-37E6-4B8C9F7E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2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1823-F29F-2B60-C9EB-EDAB1536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B1712-5283-4532-A2B8-81334361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48D6E-7C86-0394-A57B-A0A61903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174C-98B0-309D-3EAD-E008CFDC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DC011-BFAA-16CD-A29A-D35B1AFF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5BAD8-728E-9C40-ACBA-269CF592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C2E49-A00C-B05F-446F-7F413EF4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67E3-E9AD-728D-9413-5AD1A4D3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DB99B-99B0-1EC9-78E9-0813DAE2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14AF8-E042-7976-EF04-15D5188B9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C2A8C-D12F-24DD-578E-03898FB2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F6B88-A6FE-3831-DBBD-0B1262A6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68860-9600-09F8-B3D6-28108E44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D0EF-DA2D-B50B-88F2-FCA71D03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C42FD-4DCF-A13E-FD0C-68E3E8895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0801-F0F3-BF79-B904-A1003F87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5AADE-FAA3-1F85-0711-8E1A348B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BD9F9-3AB5-5E33-F9B1-84C9CBD2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75951-319F-F828-6945-17EAF206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FF0D9-C3FB-46F3-E92A-37E2AC20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AFEFD-6206-007A-87EB-AFF5313CC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E94A8-CE35-C1A1-8CB6-7FD94AE2C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DA9F-1F7E-487F-B88C-40C3C8B1B2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392F3-509E-9B8D-7E2D-2FB0AE653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54406-2790-0218-B514-74FBE0B25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CF27-7BDA-43D2-830C-F18C45E9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5F9BB3-DC72-9ABB-C595-60B1704BF738}"/>
              </a:ext>
            </a:extLst>
          </p:cNvPr>
          <p:cNvSpPr txBox="1"/>
          <p:nvPr/>
        </p:nvSpPr>
        <p:spPr>
          <a:xfrm>
            <a:off x="8362765" y="2887008"/>
            <a:ext cx="328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E5B3B-E106-1DC8-6320-6247B3A04B23}"/>
              </a:ext>
            </a:extLst>
          </p:cNvPr>
          <p:cNvSpPr txBox="1"/>
          <p:nvPr/>
        </p:nvSpPr>
        <p:spPr>
          <a:xfrm>
            <a:off x="4453631" y="2887008"/>
            <a:ext cx="328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F253D-A631-FC89-FEEF-06EEC9DC90C3}"/>
              </a:ext>
            </a:extLst>
          </p:cNvPr>
          <p:cNvSpPr txBox="1"/>
          <p:nvPr/>
        </p:nvSpPr>
        <p:spPr>
          <a:xfrm>
            <a:off x="544497" y="2887008"/>
            <a:ext cx="328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sz="200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4016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Javalera</dc:creator>
  <cp:lastModifiedBy>Laura Monks</cp:lastModifiedBy>
  <cp:revision>3</cp:revision>
  <dcterms:created xsi:type="dcterms:W3CDTF">2022-07-15T21:28:14Z</dcterms:created>
  <dcterms:modified xsi:type="dcterms:W3CDTF">2022-08-08T14:57:25Z</dcterms:modified>
</cp:coreProperties>
</file>