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CDE06-8F08-0B7F-5A35-33E27923B7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F0CA26-F55F-0177-BA78-0BF5BF643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D90C9-EDF5-E2A8-306E-5995A348C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83DA-9157-4AE0-A39A-9A77ADE1F0F4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7EE2D-559E-E359-CA64-E063AF03E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A1F2F-D3D7-D331-E01D-6B91A143A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4745-3EBD-494C-AA0A-09FE0DBEF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65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E8256-5872-C76B-A766-6E8BF2C00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74B562-3A5E-04EC-736A-8CA3FD435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70516-9FAA-2C66-1F5A-90DE3174A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83DA-9157-4AE0-A39A-9A77ADE1F0F4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E45B7-7430-D42B-D82D-B26061202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5BB5AB-F0A7-0CAE-DC64-202FCFAEB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4745-3EBD-494C-AA0A-09FE0DBEF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64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718F43-5C2F-C3C8-3786-05E60502E5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5C9409-4B27-1C5F-FE93-8D5BA20B77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125D9-CEB7-1CDA-21CA-99258FF6E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83DA-9157-4AE0-A39A-9A77ADE1F0F4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9D6FE-0D37-22D6-C82C-A1173118B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768E1-5120-2CD1-3497-3B8F98F8F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4745-3EBD-494C-AA0A-09FE0DBEF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71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8DE14-1FE5-CEC9-CC2E-B1970B022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A7AF6-B5BB-2A20-AB9E-0A084F5E6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00DBF-88B7-EED5-CB89-C9996BF3E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83DA-9157-4AE0-A39A-9A77ADE1F0F4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4ABAF-C4D9-EB5F-8AEC-D77365EE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598E1-5CBF-F521-69AC-EA465333E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4745-3EBD-494C-AA0A-09FE0DBEF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17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CDD6D-7A07-E479-DD33-69F48D961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AB413-72AF-9F5D-A7D6-7C512A906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BBB3B-A4A2-876A-D588-E46A63B36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83DA-9157-4AE0-A39A-9A77ADE1F0F4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3BBB9-2BEC-8068-44D1-A10BD5AC2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ED98A-8659-AECF-EEA1-34C8F5AEE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4745-3EBD-494C-AA0A-09FE0DBEF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254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2A9B6-356C-A3AA-45FD-25F9283B3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DE6E9-5A8B-5620-E1AA-A70366041B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B74FBD-B068-E5C5-8639-30B56966DF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F2DC5D-508F-9420-1387-927CE94E4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83DA-9157-4AE0-A39A-9A77ADE1F0F4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4D5B87-FB50-ADB9-7BCF-3D4AA652E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9E513-3490-48D9-FD23-C2AA2FE9B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4745-3EBD-494C-AA0A-09FE0DBEF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722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780A1-3925-7648-9DB0-486A5BC3F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86A162-1936-8FBF-B0C6-8A62438F4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7C5BD8-26DB-6696-18A2-43D98C52B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34C8A1-E5E0-6F36-B3E1-47C1612178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ED4C79-4767-6113-368C-C9C9AD540A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2EA473-F27F-C325-BA8E-46BE6D20D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83DA-9157-4AE0-A39A-9A77ADE1F0F4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3E5E55-DD00-5A4A-F0D9-2F2DE8BA9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4A36E3-C16B-8421-5B5E-BBD74F0EE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4745-3EBD-494C-AA0A-09FE0DBEF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207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D5061-7EA4-318E-F9E6-8075DEA9D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EDB0E8-1306-DBCE-3F76-26366DD31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83DA-9157-4AE0-A39A-9A77ADE1F0F4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894AAB-302F-4218-4357-42A6A27ED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446253-8FBE-6555-2C2E-3F155DEAA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4745-3EBD-494C-AA0A-09FE0DBEF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774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7B3AE2-A3D7-770C-4A78-1560A6BF9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83DA-9157-4AE0-A39A-9A77ADE1F0F4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93EDB1-8E3A-7448-5213-26E7D2408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13389C-E0C1-66DB-E5BF-8F4805DD4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4745-3EBD-494C-AA0A-09FE0DBEF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89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07D92-1D4E-CB15-6AC2-AA2BABAE3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4AA69-E4D0-1BF3-7109-0CB6FAA45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A14BCA-0C71-FF77-B1EC-9072C2F49A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3534DD-8DE6-9824-C705-CBCF050AD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83DA-9157-4AE0-A39A-9A77ADE1F0F4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40D635-2722-1043-3E9C-33A19B552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550C1B-FC73-9456-CF69-FB9DBA101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4745-3EBD-494C-AA0A-09FE0DBEF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01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153F8-DF5E-D1B9-DD43-80FA76DCE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F04ADC-4C51-85E2-B57D-1775DAF2D0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C3A174-D5C1-F320-A945-3159637E81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A1A192-AF3E-1971-3AD6-17A2FAEC6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83DA-9157-4AE0-A39A-9A77ADE1F0F4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6A2CB5-4F66-B050-E2AD-D7D983AAD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D74A2-33EA-3F24-3B80-379DEC797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4745-3EBD-494C-AA0A-09FE0DBEF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69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2E44CC-EB2C-9359-2417-EF3BD47B6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01FF75-094D-63F8-DA22-B8B3DDD29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73E89-C77B-57C2-41BB-F48DEC505B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283DA-9157-4AE0-A39A-9A77ADE1F0F4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785EE-CF1B-F33B-064D-C4878C583B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30410-3935-E8A2-7AFC-17D4B5E057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F4745-3EBD-494C-AA0A-09FE0DBEF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185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E9B843-148A-7464-2F60-FEE86E40BC1A}"/>
              </a:ext>
            </a:extLst>
          </p:cNvPr>
          <p:cNvSpPr txBox="1"/>
          <p:nvPr/>
        </p:nvSpPr>
        <p:spPr>
          <a:xfrm>
            <a:off x="452762" y="1961965"/>
            <a:ext cx="3417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514689-3434-47B7-4928-B90A29761E32}"/>
              </a:ext>
            </a:extLst>
          </p:cNvPr>
          <p:cNvSpPr txBox="1"/>
          <p:nvPr/>
        </p:nvSpPr>
        <p:spPr>
          <a:xfrm>
            <a:off x="4338222" y="2018762"/>
            <a:ext cx="3417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 Here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E37306-A939-E9F9-B8F2-710B000891C0}"/>
              </a:ext>
            </a:extLst>
          </p:cNvPr>
          <p:cNvSpPr txBox="1"/>
          <p:nvPr/>
        </p:nvSpPr>
        <p:spPr>
          <a:xfrm>
            <a:off x="8223682" y="1961965"/>
            <a:ext cx="3417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4BAFF8-5C79-0BC0-7CA3-179C05412AB4}"/>
              </a:ext>
            </a:extLst>
          </p:cNvPr>
          <p:cNvSpPr txBox="1"/>
          <p:nvPr/>
        </p:nvSpPr>
        <p:spPr>
          <a:xfrm>
            <a:off x="1744461" y="4601877"/>
            <a:ext cx="4097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2B87F5-6688-0C7A-9CA6-7DF74D6A05C3}"/>
              </a:ext>
            </a:extLst>
          </p:cNvPr>
          <p:cNvSpPr txBox="1"/>
          <p:nvPr/>
        </p:nvSpPr>
        <p:spPr>
          <a:xfrm>
            <a:off x="6350495" y="4601877"/>
            <a:ext cx="4097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Type Here</a:t>
            </a:r>
          </a:p>
        </p:txBody>
      </p:sp>
    </p:spTree>
    <p:extLst>
      <p:ext uri="{BB962C8B-B14F-4D97-AF65-F5344CB8AC3E}">
        <p14:creationId xmlns:p14="http://schemas.microsoft.com/office/powerpoint/2010/main" val="471345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Frederick Javalera</dc:creator>
  <cp:lastModifiedBy>Laura Monks</cp:lastModifiedBy>
  <cp:revision>4</cp:revision>
  <dcterms:created xsi:type="dcterms:W3CDTF">2022-07-15T03:20:50Z</dcterms:created>
  <dcterms:modified xsi:type="dcterms:W3CDTF">2022-08-08T15:06:20Z</dcterms:modified>
</cp:coreProperties>
</file>