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F5ED3-88D1-BEA8-CAF4-CA2B3F137C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89089B-C837-44C7-5AC8-29508911D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A79F1-31B9-BD25-ED70-2234F8DA2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599C9-471F-BA6E-F501-1F4B52408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E7183-D74A-C35C-84BA-CC5DADCFD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5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27B7E-8BB7-27FD-5AD8-407C29ABD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4063DF-10C3-A66C-325A-DBA2C6A7A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CEDFE-0CFF-8DB2-A86D-54962E457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F4249-FC6B-8F7C-B4AB-EF5607A06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8757D-361A-DED3-66B6-ED877E806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7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DAEE54-7AFD-29B8-8C7B-8EE19B347D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C4918B-1D4A-F9CB-2AB0-227FB3298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1A51F-D6D3-52AE-776B-11AA54D72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F5E49-FA87-D85C-BA0B-65DE73AF3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AC136-6886-3E8A-1575-D43C604B0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3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71D7E-4499-E81B-854C-3DCEC83BE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9907B-857A-05A9-C908-CC9414D3A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98DD4-C314-C5F6-C8D1-0B94C95D5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FF21D-4BF1-1B7A-088E-0A229440C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E0471-F567-9367-1A7F-2678749BB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85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DC388-6573-41A8-F0ED-7B39919E5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5D747C-1ECA-883A-65AB-352AAD1BA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DB246-E7AB-9FA7-3C25-5A0DE3440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B319E-7599-BBC0-E483-61FCD75D4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E49D1-D046-A9F3-A714-973B585BE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85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53842-0A98-E103-1C9A-9A05977AA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4EC39-BA0C-0C1D-3321-012CFE90D4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21280-E810-C461-AD12-46A110D5A7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A0E35C-8C79-0ECB-2A58-937389AD3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8AC1F-97E3-2C24-4D2F-59CB3B5DC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69647-B5C7-C541-917B-E19B592E7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12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6BEB2-5EED-F9FD-5A5F-89540F6B6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66D20-0897-AB1A-B5C8-C7027C6AA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887559-9AA8-6C35-2A35-37A6C057C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19CBD-9EEB-D71C-D93C-7471DD817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C8B62F-156B-DF75-CE2C-2594072CC2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595855-67D9-6912-F19B-FD1BC4648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BCE320-7836-6A1C-2747-FD7F4D354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2EB90-88E0-6FA4-A8FA-C5F278260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28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2E42F-0966-F49D-DFDC-655646CBC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D07F7B-B6F6-D6DA-112D-E362E0CC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95388-2AB4-7E90-BB30-12E95F9E2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4E79E9-4A60-B53D-62C9-5E90B11EB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715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263A08-65A0-586C-3FFC-AAF6AFF11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2595CC-1889-2DC2-0541-69464DE99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EA7711-7176-2287-E784-05664C17D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6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62783-E50A-E30F-68E8-3B8023FB2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D8F27-5EC3-AB61-A095-8F85785EE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F0939D-A33C-C5A2-CD60-406129356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22022A-9C54-24F0-BF7E-18569B7DD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61F28-3C22-9AA6-46A1-AACD07578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097119-27B4-AD71-23AE-415A0C143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74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4EA-E6F7-0849-9BCD-8989FB864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932B76-4876-9663-314F-A563EF889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8C13F-C050-7724-1F35-3EB41B91F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706BC4-E3D4-5CD6-1223-290401D85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80AB3-4EC0-1F89-2103-69F2876A5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4DB4A-C6A4-DB93-43DA-E21486D97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710B61-5E3C-7489-8AA8-F30CC59BC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E4FEF-7E8A-A67A-42EE-4A5185CCB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2D76A-4914-E3EC-97A2-A1C490A461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66F62-EE88-44D6-A2F7-2F482C3D4AD1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DDB79-E91C-35D6-162B-1661BA50FA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05EBC-4803-81F0-C7B1-578F83711F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91090-D662-4B6C-BFD2-1F95B776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0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C4AF6D-14BC-F74D-963D-0DB71893A7AC}"/>
              </a:ext>
            </a:extLst>
          </p:cNvPr>
          <p:cNvSpPr txBox="1"/>
          <p:nvPr/>
        </p:nvSpPr>
        <p:spPr>
          <a:xfrm>
            <a:off x="710213" y="1710110"/>
            <a:ext cx="48294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89F61B-95C0-8ED4-8BD5-8B4044FD708B}"/>
              </a:ext>
            </a:extLst>
          </p:cNvPr>
          <p:cNvSpPr txBox="1"/>
          <p:nvPr/>
        </p:nvSpPr>
        <p:spPr>
          <a:xfrm>
            <a:off x="6544322" y="1710110"/>
            <a:ext cx="48294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Type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2279E9-D7EC-65DB-57EA-4F8CE1F910B0}"/>
              </a:ext>
            </a:extLst>
          </p:cNvPr>
          <p:cNvSpPr txBox="1"/>
          <p:nvPr/>
        </p:nvSpPr>
        <p:spPr>
          <a:xfrm>
            <a:off x="710213" y="4717002"/>
            <a:ext cx="48294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Type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18C805-CFB5-4C3B-B89E-ADD97400B4CB}"/>
              </a:ext>
            </a:extLst>
          </p:cNvPr>
          <p:cNvSpPr txBox="1"/>
          <p:nvPr/>
        </p:nvSpPr>
        <p:spPr>
          <a:xfrm>
            <a:off x="6544321" y="4717003"/>
            <a:ext cx="48294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272080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Laura Monks</cp:lastModifiedBy>
  <cp:revision>3</cp:revision>
  <dcterms:created xsi:type="dcterms:W3CDTF">2022-07-18T23:47:10Z</dcterms:created>
  <dcterms:modified xsi:type="dcterms:W3CDTF">2022-08-08T15:49:10Z</dcterms:modified>
</cp:coreProperties>
</file>