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93" autoAdjust="0"/>
    <p:restoredTop sz="94660"/>
  </p:normalViewPr>
  <p:slideViewPr>
    <p:cSldViewPr snapToGrid="0">
      <p:cViewPr varScale="1">
        <p:scale>
          <a:sx n="69" d="100"/>
          <a:sy n="69" d="100"/>
        </p:scale>
        <p:origin x="69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40B4A6-664A-77AC-13CB-3212CBA3FE9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B91445D-6998-A7D0-AD09-4F487FDDE66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C910F1-2BCD-76EE-65DF-D1E83C5042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D324E-0C14-4F1C-8B35-D4B31EEC0EA6}" type="datetimeFigureOut">
              <a:rPr lang="en-US" smtClean="0"/>
              <a:t>8/8/2022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0D9A41F-3F19-A2AF-C9E8-E3100F7B67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AC7FB5E-894A-2FC9-FA06-B3DA1C3E10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FE37A6-E6AA-414C-BC2F-140F5FAAF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53198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6011DA-71D5-698C-46AF-DCC5C3ED3E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E8CF26E-54DB-FCCD-3904-C561AB55F65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5435762-20AD-A06C-F317-F9AF45FD2C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D324E-0C14-4F1C-8B35-D4B31EEC0EA6}" type="datetimeFigureOut">
              <a:rPr lang="en-US" smtClean="0"/>
              <a:t>8/8/2022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27798E4-E982-EF2B-CFEF-FFA6977701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B27DB4-A6C6-BB62-A9E5-74EC74A395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FE37A6-E6AA-414C-BC2F-140F5FAAF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950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B0E26E0-960B-3A24-4F75-6D061405756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4446AEE-2E20-8B41-3883-1B13FC23441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8504C4A-4634-8336-D1F1-6F1D0B7F44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D324E-0C14-4F1C-8B35-D4B31EEC0EA6}" type="datetimeFigureOut">
              <a:rPr lang="en-US" smtClean="0"/>
              <a:t>8/8/2022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267B48F-EE39-6AD9-3FD6-D9F354B2B0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BD44B1D-F6A0-4FE3-21D1-7533F0098E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FE37A6-E6AA-414C-BC2F-140F5FAAF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96277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EA3548-6CB2-51B9-2B37-E6C9D9A374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2B65E9-507B-32AF-69B7-A4F6CE2A4DF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F5D4CA9-7C5E-74DF-EBCC-8B384283D1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D324E-0C14-4F1C-8B35-D4B31EEC0EA6}" type="datetimeFigureOut">
              <a:rPr lang="en-US" smtClean="0"/>
              <a:t>8/8/2022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6ADD649-0004-9FC8-32F6-EEC8921E70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1F8C5D4-A6C3-4915-551D-001C9022D9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FE37A6-E6AA-414C-BC2F-140F5FAAF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96862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880FD0-4BF1-E0CB-FD28-61ECE4843E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3594837-623E-0CE7-C650-4D58556A33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8A8EB83-8900-E334-0AED-2572595A65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D324E-0C14-4F1C-8B35-D4B31EEC0EA6}" type="datetimeFigureOut">
              <a:rPr lang="en-US" smtClean="0"/>
              <a:t>8/8/2022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399740-E491-E525-8E41-762B491888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89A296F-09BE-5BF9-7815-0415A37575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FE37A6-E6AA-414C-BC2F-140F5FAAF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59940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2201E6-23EC-2D90-7E0C-9728F1C6DE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1E9CE3-0273-4CD4-EE29-6E07E460E55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E30784F-D618-7106-3DF7-A947BF2AB30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4247385-97F2-BE5F-9427-4404413514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D324E-0C14-4F1C-8B35-D4B31EEC0EA6}" type="datetimeFigureOut">
              <a:rPr lang="en-US" smtClean="0"/>
              <a:t>8/8/2022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1FF99D8-1661-2ED9-D83A-7E452478EB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99D6213-3128-4372-E007-7B4D5527CD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FE37A6-E6AA-414C-BC2F-140F5FAAF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81320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7D41F5-23AD-27BA-ED6C-8249AEE07C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25DC00E-D47B-A050-DC0F-5FD3E3867A0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47FC2D7-A5DC-1405-42B3-B04CC6BC5AB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BF1D6E6-0A38-C394-6C81-7B3F75F8D38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72A3071-4A73-6266-6D84-287BE27DDE2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AB170D6-698E-9F29-CD01-2DBD3FD646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D324E-0C14-4F1C-8B35-D4B31EEC0EA6}" type="datetimeFigureOut">
              <a:rPr lang="en-US" smtClean="0"/>
              <a:t>8/8/2022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43D7A86-32B5-09DF-64EB-875DADAF89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BE7C7B8-DBD3-FE44-DAA4-3D8100CFA0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FE37A6-E6AA-414C-BC2F-140F5FAAF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62327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C1FDB8-FC9E-B7BE-342D-230D31A194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F1C8503-4ACB-612C-2E2F-625AA2C078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D324E-0C14-4F1C-8B35-D4B31EEC0EA6}" type="datetimeFigureOut">
              <a:rPr lang="en-US" smtClean="0"/>
              <a:t>8/8/2022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E92D174-8713-4663-5844-FF51A42922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1851872-2227-6D23-6D30-614E81472F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FE37A6-E6AA-414C-BC2F-140F5FAAF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86915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6EDB265-4013-316D-716E-90F681AC0D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D324E-0C14-4F1C-8B35-D4B31EEC0EA6}" type="datetimeFigureOut">
              <a:rPr lang="en-US" smtClean="0"/>
              <a:t>8/8/2022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21A277E-A148-556D-60B7-6A5E7813F5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852BA42-4FCC-6935-17F0-3467B63F7E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FE37A6-E6AA-414C-BC2F-140F5FAAF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39970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E75F3D-E67E-D95C-C711-1955884EE7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7F44A4-F9D8-B358-2C52-2CE0272890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6E7D2E9-B7EA-1297-16C4-0856DD74E4B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6A58275-1957-CE7E-A90E-89CF468BC3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D324E-0C14-4F1C-8B35-D4B31EEC0EA6}" type="datetimeFigureOut">
              <a:rPr lang="en-US" smtClean="0"/>
              <a:t>8/8/2022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B21CF84-B698-9B9F-CD20-241554DE3E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90A9D6F-91B1-8C42-48E7-92053987E3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FE37A6-E6AA-414C-BC2F-140F5FAAF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95898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2BE3D1-1F70-6838-8FB8-3B50C4D8C7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DB2DFC8-7014-446D-91B7-C37C97018A3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FA6E846-94B0-D896-C66A-22327256E77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D5F909E-D517-71CE-99D3-072FD3913D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D324E-0C14-4F1C-8B35-D4B31EEC0EA6}" type="datetimeFigureOut">
              <a:rPr lang="en-US" smtClean="0"/>
              <a:t>8/8/2022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29B68E4-EB2C-6B55-5B9F-92878367CA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9BB24D1-C1E8-7079-75B3-E531FFC1C2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FE37A6-E6AA-414C-BC2F-140F5FAAF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50764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B59AED9-E8CF-E892-C5A2-043FCF5542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3BBD7F6-8895-67EF-230F-ADE468BF5A6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762FAF2-F101-CEC0-2CA5-2D1E69A6B8B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0D324E-0C14-4F1C-8B35-D4B31EEC0EA6}" type="datetimeFigureOut">
              <a:rPr lang="en-US" smtClean="0"/>
              <a:t>8/8/2022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BB619F5-B712-9211-8D16-FB8D5DEC3EB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A494ACD-B9B2-D162-97F8-B1B83785EDF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FE37A6-E6AA-414C-BC2F-140F5FAAF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19017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83D5EA3F-DB2B-D478-1288-1F429EC5D6E6}"/>
              </a:ext>
            </a:extLst>
          </p:cNvPr>
          <p:cNvSpPr txBox="1"/>
          <p:nvPr/>
        </p:nvSpPr>
        <p:spPr>
          <a:xfrm>
            <a:off x="1242874" y="3150958"/>
            <a:ext cx="300953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Type Here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B60D46C-E77D-E41B-B1D9-3242833B1138}"/>
              </a:ext>
            </a:extLst>
          </p:cNvPr>
          <p:cNvSpPr txBox="1"/>
          <p:nvPr/>
        </p:nvSpPr>
        <p:spPr>
          <a:xfrm>
            <a:off x="4680012" y="3150958"/>
            <a:ext cx="300953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Type Here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77625D1-9BD1-5F40-DDFA-A1332C458F94}"/>
              </a:ext>
            </a:extLst>
          </p:cNvPr>
          <p:cNvSpPr txBox="1"/>
          <p:nvPr/>
        </p:nvSpPr>
        <p:spPr>
          <a:xfrm>
            <a:off x="8046129" y="3168099"/>
            <a:ext cx="300953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Type Here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F68E32B-BB2D-1D70-E70A-3C5EA1E03D30}"/>
              </a:ext>
            </a:extLst>
          </p:cNvPr>
          <p:cNvSpPr txBox="1"/>
          <p:nvPr/>
        </p:nvSpPr>
        <p:spPr>
          <a:xfrm>
            <a:off x="2951824" y="1731396"/>
            <a:ext cx="779015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Type Here</a:t>
            </a:r>
          </a:p>
        </p:txBody>
      </p:sp>
    </p:spTree>
    <p:extLst>
      <p:ext uri="{BB962C8B-B14F-4D97-AF65-F5344CB8AC3E}">
        <p14:creationId xmlns:p14="http://schemas.microsoft.com/office/powerpoint/2010/main" val="397551426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8</Words>
  <Application>Microsoft Office PowerPoint</Application>
  <PresentationFormat>Widescreen</PresentationFormat>
  <Paragraphs>4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Frederick Javalera</dc:creator>
  <cp:lastModifiedBy>Laura Monks</cp:lastModifiedBy>
  <cp:revision>2</cp:revision>
  <dcterms:created xsi:type="dcterms:W3CDTF">2022-07-14T20:21:38Z</dcterms:created>
  <dcterms:modified xsi:type="dcterms:W3CDTF">2022-08-08T15:10:17Z</dcterms:modified>
</cp:coreProperties>
</file>