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B979-D620-3CDF-168C-FF6AD6F49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6BD98-7359-7979-3C85-B177EC7E0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64655-7DCB-4A65-5AF8-8ED6182E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3F92-7734-B705-0EDA-5A1D1930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C392E-C48A-22AA-5B65-1BC3AE35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4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1A0F-9C7A-E53E-3001-8049F2591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B8793-421A-0C23-57D4-82ED338D1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E9CCF-CBAA-AB38-E501-66227E3F3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63486-93EC-C94D-C62B-4DB1B942D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5574-B4D0-E43C-69D9-CEB5349B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9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33CD24-F9AB-86CE-AD8B-BBCB85189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45169-6E6C-60CF-A627-CCF24B944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E8C6-5BD4-0F94-EDC8-E90321BF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AEA04-6C51-A3A9-E932-10B172F3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80D95-4D07-B9F3-4419-25CA52D8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8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0FA9-D42C-02CB-9D6C-B2ADEC633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838CE-2196-B5C9-A24E-F831C615D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81C1-96E1-288C-933B-2A0EAE1D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0BF9D-C481-DF1B-5A92-6B5D683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63A5A-9952-C561-12CD-75D115A8D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6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2D0C2-B89C-B9A4-25E8-01B4976A1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E4494-7C07-4D8A-14EC-F95F1DD9A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704EB-F1CE-EE8F-1543-1546B6A0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32E2D-126D-F766-BE9A-00861C14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ABA64-F39A-BFD1-8A44-96014E49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7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2B4B9-08AF-AED6-D475-5A10FC1F1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B36D-1DB7-FAD2-E848-C1E711172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E14AA-EF85-0302-CDAB-D83469EF6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46935-DE1E-76DC-8CDF-B5616A52D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7C169-A4E2-8959-4F7E-AAC91DBB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349D4-07DE-8B34-49C6-454234198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3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4B570-16B9-3838-D1EE-F11ABE448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E3635-2990-ACC0-96DE-2F8544FBE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AB707-26ED-B281-3509-74D522D7A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8C263-E8F9-52B3-2403-92CFC931B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CB6F8A-C869-D854-9403-F9DC4AE8B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CC35DF-956F-D505-207C-73DA55C6B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83F284-A781-A523-B11F-0F6922539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ABF62D-ED01-64B4-1F4F-D2B9B7AD6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29507-B251-FE77-EF02-942B07CE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6582EA-1FDD-C946-229B-6ED7C24B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BBCEC-E17A-43B4-182F-9240DF5D0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8F670-E518-94E0-56B4-1DAB45EE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8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3907F-056E-1340-6DAF-E6D04350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BC7EE-CD7C-B24E-1AB8-73A58A65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AD8EF-2B25-710B-5828-25F8EF26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B8FD6-A3BA-6602-CFD1-A47EC000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24057-FB24-FF1A-41AB-30454DE6C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166BB-E915-BD82-414B-2DEBA3E5D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E6457-2CCF-A4EE-3E6A-F157BD42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7BCC9-1753-E945-F07B-BA23D0185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4BCA4-7055-348A-F212-5952523B2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7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597D7-B099-BCBA-5CFB-1673FF1E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0B6066-E9CD-DEE1-3684-A12F21268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268A47-BA75-E7BB-6C95-7DE58C98D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0AB207-360B-27B8-E039-EC42F244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3D2BC-A0A4-0592-5E54-5BB065BC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977B2-7CEF-9DBE-78AE-57B27734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C0E4FE-C811-2217-D66E-1C6089EC0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D8FA0-7E07-232C-B8A8-70C9786C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F0BED-B9E8-A6EF-A8FA-D8780EB78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2C8DB-0A8B-4719-8F41-F48ED22B441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F6972-28E0-50E1-0674-D4909F539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37A1D-0669-8880-80FA-2D30195A36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60728-5ADB-4BAE-9D04-916F2D8CE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528E5C-4132-2A22-907B-76351A7B3D20}"/>
              </a:ext>
            </a:extLst>
          </p:cNvPr>
          <p:cNvSpPr txBox="1"/>
          <p:nvPr/>
        </p:nvSpPr>
        <p:spPr>
          <a:xfrm>
            <a:off x="673331" y="2684210"/>
            <a:ext cx="3266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7FDF5F-2C54-AC97-95E3-7AE6FE4171EB}"/>
              </a:ext>
            </a:extLst>
          </p:cNvPr>
          <p:cNvSpPr txBox="1"/>
          <p:nvPr/>
        </p:nvSpPr>
        <p:spPr>
          <a:xfrm>
            <a:off x="4462549" y="2810687"/>
            <a:ext cx="3266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B576E-EB92-DD95-2229-CDE6FBFC5E98}"/>
              </a:ext>
            </a:extLst>
          </p:cNvPr>
          <p:cNvSpPr txBox="1"/>
          <p:nvPr/>
        </p:nvSpPr>
        <p:spPr>
          <a:xfrm>
            <a:off x="8251767" y="2499544"/>
            <a:ext cx="3266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2765339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Laura Monks</cp:lastModifiedBy>
  <cp:revision>4</cp:revision>
  <dcterms:created xsi:type="dcterms:W3CDTF">2022-07-15T18:23:04Z</dcterms:created>
  <dcterms:modified xsi:type="dcterms:W3CDTF">2022-08-08T15:07:50Z</dcterms:modified>
</cp:coreProperties>
</file>