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comments/comment1.xml" ContentType="application/vnd.openxmlformats-officedocument.presentationml.comments+xml"/>
  <Override PartName="/ppt/tags/tag4.xml" ContentType="application/vnd.openxmlformats-officedocument.presentationml.tags+xml"/>
  <Override PartName="/ppt/notesSlides/notesSlide3.xml" ContentType="application/vnd.openxmlformats-officedocument.presentationml.notesSlide+xml"/>
  <Override PartName="/ppt/comments/comment2.xml" ContentType="application/vnd.openxmlformats-officedocument.presentationml.comment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comments/comment3.xml" ContentType="application/vnd.openxmlformats-officedocument.presentationml.comments+xml"/>
  <Override PartName="/ppt/tags/tag7.xml" ContentType="application/vnd.openxmlformats-officedocument.presentationml.tags+xml"/>
  <Override PartName="/ppt/notesSlides/notesSlide6.xml" ContentType="application/vnd.openxmlformats-officedocument.presentationml.notesSlide+xml"/>
  <Override PartName="/ppt/comments/comment4.xml" ContentType="application/vnd.openxmlformats-officedocument.presentationml.comments+xml"/>
  <Override PartName="/ppt/tags/tag8.xml" ContentType="application/vnd.openxmlformats-officedocument.presentationml.tags+xml"/>
  <Override PartName="/ppt/notesSlides/notesSlide7.xml" ContentType="application/vnd.openxmlformats-officedocument.presentationml.notesSlide+xml"/>
  <Override PartName="/ppt/comments/comment5.xml" ContentType="application/vnd.openxmlformats-officedocument.presentationml.comments+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344" r:id="rId2"/>
    <p:sldId id="345" r:id="rId3"/>
    <p:sldId id="348" r:id="rId4"/>
    <p:sldId id="347" r:id="rId5"/>
    <p:sldId id="346" r:id="rId6"/>
    <p:sldId id="349" r:id="rId7"/>
    <p:sldId id="350" r:id="rId8"/>
    <p:sldId id="353" r:id="rId9"/>
    <p:sldId id="354" r:id="rId10"/>
    <p:sldId id="352" r:id="rId11"/>
  </p:sldIdLst>
  <p:sldSz cx="9144000" cy="6858000" type="screen4x3"/>
  <p:notesSz cx="6858000" cy="9144000"/>
  <p:custDataLst>
    <p:tags r:id="rId1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m Kalos" initials="JK" lastIdx="9" clrIdx="0">
    <p:extLst>
      <p:ext uri="{19B8F6BF-5375-455C-9EA6-DF929625EA0E}">
        <p15:presenceInfo xmlns:p15="http://schemas.microsoft.com/office/powerpoint/2012/main" userId="88f479c315fdb209" providerId="Windows Live"/>
      </p:ext>
    </p:extLst>
  </p:cmAuthor>
  <p:cmAuthor id="2" name="Guest User" initials="GU" lastIdx="6" clrIdx="1">
    <p:extLst>
      <p:ext uri="{19B8F6BF-5375-455C-9EA6-DF929625EA0E}">
        <p15:presenceInfo xmlns:p15="http://schemas.microsoft.com/office/powerpoint/2012/main" userId="S::urn:spo:anon#8a9af89cf21cd5f7c11ad7be79ab29b3c83f48aaed1e8f537e454b81f3da91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B80"/>
    <a:srgbClr val="D60093"/>
    <a:srgbClr val="3B7ABE"/>
    <a:srgbClr val="182C6F"/>
    <a:srgbClr val="FCFCFC"/>
    <a:srgbClr val="003399"/>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513965-DA2F-455F-97A5-4516131BD3D1}" v="105" dt="2021-07-05T12:44:52.0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06" autoAdjust="0"/>
    <p:restoredTop sz="82139" autoAdjust="0"/>
  </p:normalViewPr>
  <p:slideViewPr>
    <p:cSldViewPr snapToGrid="0" snapToObjects="1">
      <p:cViewPr varScale="1">
        <p:scale>
          <a:sx n="93" d="100"/>
          <a:sy n="93" d="100"/>
        </p:scale>
        <p:origin x="2262" y="9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Kalos" userId="88f479c315fdb209" providerId="LiveId" clId="{77513965-DA2F-455F-97A5-4516131BD3D1}"/>
    <pc:docChg chg="undo custSel modSld">
      <pc:chgData name="Jim Kalos" userId="88f479c315fdb209" providerId="LiveId" clId="{77513965-DA2F-455F-97A5-4516131BD3D1}" dt="2021-07-05T12:44:30.029" v="545" actId="6549"/>
      <pc:docMkLst>
        <pc:docMk/>
      </pc:docMkLst>
      <pc:sldChg chg="modNotesTx">
        <pc:chgData name="Jim Kalos" userId="88f479c315fdb209" providerId="LiveId" clId="{77513965-DA2F-455F-97A5-4516131BD3D1}" dt="2021-07-05T12:42:50.966" v="544" actId="20577"/>
        <pc:sldMkLst>
          <pc:docMk/>
          <pc:sldMk cId="619120710" sldId="345"/>
        </pc:sldMkLst>
      </pc:sldChg>
      <pc:sldChg chg="addSp modSp mod modAnim">
        <pc:chgData name="Jim Kalos" userId="88f479c315fdb209" providerId="LiveId" clId="{77513965-DA2F-455F-97A5-4516131BD3D1}" dt="2021-07-05T12:39:50.389" v="136" actId="1076"/>
        <pc:sldMkLst>
          <pc:docMk/>
          <pc:sldMk cId="711596590" sldId="346"/>
        </pc:sldMkLst>
        <pc:spChg chg="mod">
          <ac:chgData name="Jim Kalos" userId="88f479c315fdb209" providerId="LiveId" clId="{77513965-DA2F-455F-97A5-4516131BD3D1}" dt="2021-07-05T12:35:57.658" v="85" actId="20577"/>
          <ac:spMkLst>
            <pc:docMk/>
            <pc:sldMk cId="711596590" sldId="346"/>
            <ac:spMk id="3" creationId="{3B45E8DB-5F9E-496F-A528-C401025349FA}"/>
          </ac:spMkLst>
        </pc:spChg>
        <pc:spChg chg="add mod">
          <ac:chgData name="Jim Kalos" userId="88f479c315fdb209" providerId="LiveId" clId="{77513965-DA2F-455F-97A5-4516131BD3D1}" dt="2021-07-05T12:37:45.466" v="123" actId="164"/>
          <ac:spMkLst>
            <pc:docMk/>
            <pc:sldMk cId="711596590" sldId="346"/>
            <ac:spMk id="5" creationId="{D10A3E8B-03C3-4AD0-B082-9ABD35F7C40F}"/>
          </ac:spMkLst>
        </pc:spChg>
        <pc:grpChg chg="mod">
          <ac:chgData name="Jim Kalos" userId="88f479c315fdb209" providerId="LiveId" clId="{77513965-DA2F-455F-97A5-4516131BD3D1}" dt="2021-07-05T12:37:45.466" v="123" actId="164"/>
          <ac:grpSpMkLst>
            <pc:docMk/>
            <pc:sldMk cId="711596590" sldId="346"/>
            <ac:grpSpMk id="4" creationId="{B1AEF272-4D81-43B0-8110-63D264037D95}"/>
          </ac:grpSpMkLst>
        </pc:grpChg>
        <pc:grpChg chg="add mod">
          <ac:chgData name="Jim Kalos" userId="88f479c315fdb209" providerId="LiveId" clId="{77513965-DA2F-455F-97A5-4516131BD3D1}" dt="2021-07-05T12:38:45.805" v="127" actId="1076"/>
          <ac:grpSpMkLst>
            <pc:docMk/>
            <pc:sldMk cId="711596590" sldId="346"/>
            <ac:grpSpMk id="6" creationId="{73850389-7526-495F-A15A-17F8F8F324F1}"/>
          </ac:grpSpMkLst>
        </pc:grpChg>
        <pc:picChg chg="mod">
          <ac:chgData name="Jim Kalos" userId="88f479c315fdb209" providerId="LiveId" clId="{77513965-DA2F-455F-97A5-4516131BD3D1}" dt="2021-07-05T12:37:35.671" v="122" actId="14100"/>
          <ac:picMkLst>
            <pc:docMk/>
            <pc:sldMk cId="711596590" sldId="346"/>
            <ac:picMk id="7" creationId="{7F378021-2CDA-4713-9AF7-C696F109D4A0}"/>
          </ac:picMkLst>
        </pc:picChg>
        <pc:picChg chg="mod">
          <ac:chgData name="Jim Kalos" userId="88f479c315fdb209" providerId="LiveId" clId="{77513965-DA2F-455F-97A5-4516131BD3D1}" dt="2021-07-05T12:39:50.389" v="136" actId="1076"/>
          <ac:picMkLst>
            <pc:docMk/>
            <pc:sldMk cId="711596590" sldId="346"/>
            <ac:picMk id="14" creationId="{A0704307-B14B-4000-8ECC-538DD8538737}"/>
          </ac:picMkLst>
        </pc:picChg>
        <pc:picChg chg="mod">
          <ac:chgData name="Jim Kalos" userId="88f479c315fdb209" providerId="LiveId" clId="{77513965-DA2F-455F-97A5-4516131BD3D1}" dt="2021-07-05T12:39:47.430" v="135" actId="1076"/>
          <ac:picMkLst>
            <pc:docMk/>
            <pc:sldMk cId="711596590" sldId="346"/>
            <ac:picMk id="19" creationId="{BF47C01F-9C39-4BA7-824C-3ACA835723AA}"/>
          </ac:picMkLst>
        </pc:picChg>
        <pc:picChg chg="mod">
          <ac:chgData name="Jim Kalos" userId="88f479c315fdb209" providerId="LiveId" clId="{77513965-DA2F-455F-97A5-4516131BD3D1}" dt="2021-07-05T12:39:43.907" v="134" actId="1076"/>
          <ac:picMkLst>
            <pc:docMk/>
            <pc:sldMk cId="711596590" sldId="346"/>
            <ac:picMk id="34" creationId="{45F60DA9-B79B-4828-94D2-7446127AE180}"/>
          </ac:picMkLst>
        </pc:picChg>
        <pc:picChg chg="mod">
          <ac:chgData name="Jim Kalos" userId="88f479c315fdb209" providerId="LiveId" clId="{77513965-DA2F-455F-97A5-4516131BD3D1}" dt="2021-07-05T12:39:39.216" v="133" actId="1076"/>
          <ac:picMkLst>
            <pc:docMk/>
            <pc:sldMk cId="711596590" sldId="346"/>
            <ac:picMk id="43" creationId="{D0C5EED5-50E0-4457-A171-CA98E8C0D094}"/>
          </ac:picMkLst>
        </pc:picChg>
        <pc:picChg chg="mod">
          <ac:chgData name="Jim Kalos" userId="88f479c315fdb209" providerId="LiveId" clId="{77513965-DA2F-455F-97A5-4516131BD3D1}" dt="2021-07-05T12:39:29.638" v="132" actId="1076"/>
          <ac:picMkLst>
            <pc:docMk/>
            <pc:sldMk cId="711596590" sldId="346"/>
            <ac:picMk id="50" creationId="{CCB9CD02-C9F7-4956-A433-183EF9AD0A3C}"/>
          </ac:picMkLst>
        </pc:picChg>
        <pc:picChg chg="mod">
          <ac:chgData name="Jim Kalos" userId="88f479c315fdb209" providerId="LiveId" clId="{77513965-DA2F-455F-97A5-4516131BD3D1}" dt="2021-07-05T12:39:13.932" v="131" actId="1076"/>
          <ac:picMkLst>
            <pc:docMk/>
            <pc:sldMk cId="711596590" sldId="346"/>
            <ac:picMk id="56" creationId="{AB7E7914-5B2F-4698-9556-4EBE9B1B6F81}"/>
          </ac:picMkLst>
        </pc:picChg>
        <pc:picChg chg="mod">
          <ac:chgData name="Jim Kalos" userId="88f479c315fdb209" providerId="LiveId" clId="{77513965-DA2F-455F-97A5-4516131BD3D1}" dt="2021-07-05T12:38:57.524" v="129" actId="1076"/>
          <ac:picMkLst>
            <pc:docMk/>
            <pc:sldMk cId="711596590" sldId="346"/>
            <ac:picMk id="61" creationId="{5FDB4822-3FBA-490C-B343-022F5B3381AB}"/>
          </ac:picMkLst>
        </pc:picChg>
        <pc:picChg chg="mod">
          <ac:chgData name="Jim Kalos" userId="88f479c315fdb209" providerId="LiveId" clId="{77513965-DA2F-455F-97A5-4516131BD3D1}" dt="2021-07-05T12:38:51.612" v="128" actId="1076"/>
          <ac:picMkLst>
            <pc:docMk/>
            <pc:sldMk cId="711596590" sldId="346"/>
            <ac:picMk id="66" creationId="{E98830FA-20DE-4E93-A033-53AEF1F2D4D1}"/>
          </ac:picMkLst>
        </pc:picChg>
      </pc:sldChg>
      <pc:sldChg chg="modNotesTx">
        <pc:chgData name="Jim Kalos" userId="88f479c315fdb209" providerId="LiveId" clId="{77513965-DA2F-455F-97A5-4516131BD3D1}" dt="2021-07-05T12:44:30.029" v="545" actId="6549"/>
        <pc:sldMkLst>
          <pc:docMk/>
          <pc:sldMk cId="1718099696" sldId="348"/>
        </pc:sldMkLst>
      </pc:sldChg>
      <pc:sldChg chg="modAnim">
        <pc:chgData name="Jim Kalos" userId="88f479c315fdb209" providerId="LiveId" clId="{77513965-DA2F-455F-97A5-4516131BD3D1}" dt="2021-07-05T12:32:28.058" v="0"/>
        <pc:sldMkLst>
          <pc:docMk/>
          <pc:sldMk cId="1936883028" sldId="350"/>
        </pc:sldMkLst>
      </pc:sldChg>
      <pc:sldChg chg="modAnim">
        <pc:chgData name="Jim Kalos" userId="88f479c315fdb209" providerId="LiveId" clId="{77513965-DA2F-455F-97A5-4516131BD3D1}" dt="2021-07-05T12:33:24.399" v="6"/>
        <pc:sldMkLst>
          <pc:docMk/>
          <pc:sldMk cId="3815327597" sldId="353"/>
        </pc:sldMkLst>
      </pc:sldChg>
      <pc:sldChg chg="addSp modSp mod modAnim">
        <pc:chgData name="Jim Kalos" userId="88f479c315fdb209" providerId="LiveId" clId="{77513965-DA2F-455F-97A5-4516131BD3D1}" dt="2021-07-05T12:35:41.054" v="77"/>
        <pc:sldMkLst>
          <pc:docMk/>
          <pc:sldMk cId="1906518926" sldId="354"/>
        </pc:sldMkLst>
        <pc:spChg chg="mod">
          <ac:chgData name="Jim Kalos" userId="88f479c315fdb209" providerId="LiveId" clId="{77513965-DA2F-455F-97A5-4516131BD3D1}" dt="2021-07-05T12:35:33.211" v="76" actId="1076"/>
          <ac:spMkLst>
            <pc:docMk/>
            <pc:sldMk cId="1906518926" sldId="354"/>
            <ac:spMk id="3" creationId="{88369D20-77B7-4445-A22F-84FAFFC419C4}"/>
          </ac:spMkLst>
        </pc:spChg>
        <pc:spChg chg="add mod">
          <ac:chgData name="Jim Kalos" userId="88f479c315fdb209" providerId="LiveId" clId="{77513965-DA2F-455F-97A5-4516131BD3D1}" dt="2021-07-05T12:35:33.211" v="76" actId="1076"/>
          <ac:spMkLst>
            <pc:docMk/>
            <pc:sldMk cId="1906518926" sldId="354"/>
            <ac:spMk id="4" creationId="{AC8499EE-75B5-4C91-B2D3-6725364C701D}"/>
          </ac:spMkLst>
        </pc:spChg>
        <pc:spChg chg="mod">
          <ac:chgData name="Jim Kalos" userId="88f479c315fdb209" providerId="LiveId" clId="{77513965-DA2F-455F-97A5-4516131BD3D1}" dt="2021-07-05T12:35:33.211" v="76" actId="1076"/>
          <ac:spMkLst>
            <pc:docMk/>
            <pc:sldMk cId="1906518926" sldId="354"/>
            <ac:spMk id="5" creationId="{AE57DCC1-5717-4987-B8FB-2F3BD2BEC490}"/>
          </ac:spMkLst>
        </pc:spChg>
        <pc:spChg chg="mod">
          <ac:chgData name="Jim Kalos" userId="88f479c315fdb209" providerId="LiveId" clId="{77513965-DA2F-455F-97A5-4516131BD3D1}" dt="2021-07-05T12:35:33.211" v="76" actId="1076"/>
          <ac:spMkLst>
            <pc:docMk/>
            <pc:sldMk cId="1906518926" sldId="354"/>
            <ac:spMk id="8" creationId="{6CFF1A12-7CA9-42F1-891F-AEDC48BF681F}"/>
          </ac:spMkLst>
        </pc:spChg>
        <pc:spChg chg="mod">
          <ac:chgData name="Jim Kalos" userId="88f479c315fdb209" providerId="LiveId" clId="{77513965-DA2F-455F-97A5-4516131BD3D1}" dt="2021-07-05T12:35:33.211" v="76" actId="1076"/>
          <ac:spMkLst>
            <pc:docMk/>
            <pc:sldMk cId="1906518926" sldId="354"/>
            <ac:spMk id="9" creationId="{6BECA66C-85D8-4363-A4D3-A72D8AF4C6EA}"/>
          </ac:spMkLst>
        </pc:spChg>
        <pc:picChg chg="mod">
          <ac:chgData name="Jim Kalos" userId="88f479c315fdb209" providerId="LiveId" clId="{77513965-DA2F-455F-97A5-4516131BD3D1}" dt="2021-07-05T12:35:33.211" v="76" actId="1076"/>
          <ac:picMkLst>
            <pc:docMk/>
            <pc:sldMk cId="1906518926" sldId="354"/>
            <ac:picMk id="7" creationId="{926B2CDA-123C-456E-ACC9-A2700D72364E}"/>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1-06-30T10:50:12.260" idx="3">
    <p:pos x="10" y="10"/>
    <p:text>In the notes, you can write the ?s that the teacher, TA or volunteer would say to encourage more student talking than child. So questions like "Can you read this words?" or with "eat"...instead of.... In the word eat the e says its name so that means it is not a short -e- sound. ​
​you could phrase it as a question in notes:
​"what sound does the e say in this word?" ...the more questions we can ask the more interactive these will be.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6-30T10:47:09.152" idx="2">
    <p:pos x="10" y="10"/>
    <p:text>Sam,
I see you put alot of work into the animations with this....could we make the pictures a bit smaller and put the word next to or under the picture?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06-30T10:50:51.963" idx="4">
    <p:pos x="10" y="10"/>
    <p:text>Due to the 20 minute goal, could we swap this with a comprehension, retell or story element from the weekly story?
</p:text>
    <p:extLst>
      <p:ext uri="{C676402C-5697-4E1C-873F-D02D1690AC5C}">
        <p15:threadingInfo xmlns:p15="http://schemas.microsoft.com/office/powerpoint/2012/main" timeZoneBias="4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2" dt="2021-06-30T10:57:43.759" idx="5">
    <p:pos x="10" y="10"/>
    <p:text>Something to keep in mind is that we want to make these very easy for a student to understand...so think NOT challenging. Rather than the student having to construct a sentence on their own (they may be used with IEPs, processing delays, etc)...
Could we use this slide with a simple graphic and a sentence example. For this picture there may be two subjects, which could be confusing....so maybe a picture with 1 animal doing something) Ask the student...What is the subject of a sentence? Then, Can you read this sentence for me?  What is the subject?
</p:text>
    <p:extLst>
      <p:ext uri="{C676402C-5697-4E1C-873F-D02D1690AC5C}">
        <p15:threadingInfo xmlns:p15="http://schemas.microsoft.com/office/powerpoint/2012/main" timeZoneBias="4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2" dt="2021-06-30T10:59:31.493" idx="6">
    <p:pos x="10" y="10"/>
    <p:text>I would eliminate the "explain why" in this. Again, that extra step may be difficult for most students. 
Again, in notes...make sure to script the ?s that the instructor should say ..."Can you read this sentence? What is the subject?" etc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7/5/2021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1</a:t>
            </a:fld>
            <a:endParaRPr lang="en-US"/>
          </a:p>
        </p:txBody>
      </p:sp>
    </p:spTree>
    <p:extLst>
      <p:ext uri="{BB962C8B-B14F-4D97-AF65-F5344CB8AC3E}">
        <p14:creationId xmlns:p14="http://schemas.microsoft.com/office/powerpoint/2010/main" val="3056671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a:p>
        </p:txBody>
      </p:sp>
    </p:spTree>
    <p:extLst>
      <p:ext uri="{BB962C8B-B14F-4D97-AF65-F5344CB8AC3E}">
        <p14:creationId xmlns:p14="http://schemas.microsoft.com/office/powerpoint/2010/main" val="416153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r>
              <a:rPr lang="en-US" sz="1800" b="1" dirty="0">
                <a:effectLst/>
                <a:latin typeface="Comic Sans MS"/>
                <a:ea typeface="Calibri" panose="020F0502020204030204" pitchFamily="34" charset="0"/>
                <a:cs typeface="Calibri" panose="020F0502020204030204" pitchFamily="34" charset="0"/>
              </a:rPr>
              <a:t>Click once for the first picture to appear.  Ask students what this is a picture of.  Continue to do this for all three pictures.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Once completed, ask students to correctly identify the two words that have a short -e- sound.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Answers should be pet and jet. In the word eat the </a:t>
            </a:r>
            <a:r>
              <a:rPr lang="en-US" sz="1800" b="1" i="1" dirty="0">
                <a:effectLst/>
                <a:latin typeface="Comic Sans MS" panose="030F0702030302020204" pitchFamily="66" charset="0"/>
                <a:ea typeface="Calibri" panose="020F0502020204030204" pitchFamily="34" charset="0"/>
                <a:cs typeface="Calibri" panose="020F0502020204030204" pitchFamily="34" charset="0"/>
              </a:rPr>
              <a:t>e</a:t>
            </a:r>
            <a:r>
              <a:rPr lang="en-US" sz="1800" b="1" dirty="0">
                <a:effectLst/>
                <a:latin typeface="Comic Sans MS" panose="030F0702030302020204" pitchFamily="66" charset="0"/>
                <a:ea typeface="Calibri" panose="020F0502020204030204" pitchFamily="34" charset="0"/>
                <a:cs typeface="Calibri" panose="020F0502020204030204" pitchFamily="34" charset="0"/>
              </a:rPr>
              <a:t> says its name so that means it is not a short -e- sound.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904538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The teacher will say a spelling word.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omic Sans MS" panose="030F0702030302020204" pitchFamily="66" charset="0"/>
                <a:ea typeface="Calibri" panose="020F0502020204030204" pitchFamily="34" charset="0"/>
                <a:cs typeface="Calibri" panose="020F0502020204030204" pitchFamily="34" charset="0"/>
              </a:rPr>
              <a:t>I would like for you to listen and then spell the word.” (If you are in a one-on-one session have the student spell the words verbally. If this is a large group setting, have the students whisper to themselves the letters they hear and then write them on a piece of paper or a white board.)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323822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Instruct the students to say the sight word, spell the sight word, and use it in a sentence correctly. If in a classroom, please point to the word you want the student to use. If on-line, use your mouse to indicate what word you would like them to use.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297100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omic Sans MS" panose="030F0702030302020204" pitchFamily="66" charset="0"/>
                <a:ea typeface="Calibri" panose="020F0502020204030204" pitchFamily="34" charset="0"/>
                <a:cs typeface="Calibri" panose="020F0502020204030204" pitchFamily="34" charset="0"/>
              </a:rPr>
              <a:t>Students will be shown one word at a time. Ask students to read the word out loud and then define the word. After the student gives their meaning of the word. IF students get the meaning incorrect verbally say the meaning of the word. (List is below.) Make sure to be positive with the student’s responses. If they are not correct, give them hints to help them find the correct meaning. These words are going to be in their module 2 reading, by having them understand the words they will better comprehend the story.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clothes- items worn to cover the body.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counting-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omic Sans MS" panose="030F0702030302020204" pitchFamily="66" charset="0"/>
                <a:ea typeface="Calibri" panose="020F0502020204030204" pitchFamily="34" charset="0"/>
                <a:cs typeface="Calibri" panose="020F0502020204030204" pitchFamily="34" charset="0"/>
              </a:rPr>
              <a:t>taking account of when reaching a total; including.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answers-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omic Sans MS" panose="030F0702030302020204" pitchFamily="66" charset="0"/>
                <a:ea typeface="Calibri" panose="020F0502020204030204" pitchFamily="34" charset="0"/>
                <a:cs typeface="Calibri" panose="020F0502020204030204" pitchFamily="34" charset="0"/>
              </a:rPr>
              <a:t>a thing said, written, or done to deal with or as a reaction to a question, statement, or situation.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pictures- a painting or drawing.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brought- something or someone that has taken something to a place.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beautiful- something or someone that is pretty or handsome.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platforms- a raised level surface on which people or things can stand.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tropical- Explaining the characteristics of an area. Area with warmer weather.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mosquitoes- a type of insect.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omic Sans MS" panose="030F0702030302020204" pitchFamily="66" charset="0"/>
                <a:ea typeface="Calibri" panose="020F0502020204030204" pitchFamily="34" charset="0"/>
                <a:cs typeface="Calibri" panose="020F0502020204030204" pitchFamily="34" charset="0"/>
              </a:rPr>
              <a:t>Have students explain to you what a subject is. </a:t>
            </a:r>
            <a:r>
              <a:rPr lang="en-US" sz="1800" b="1" i="1" dirty="0">
                <a:effectLst/>
                <a:latin typeface="Comic Sans MS" panose="030F0702030302020204" pitchFamily="66" charset="0"/>
                <a:ea typeface="Calibri" panose="020F0502020204030204" pitchFamily="34" charset="0"/>
                <a:cs typeface="Calibri" panose="020F0502020204030204" pitchFamily="34" charset="0"/>
              </a:rPr>
              <a:t>The </a:t>
            </a:r>
            <a:r>
              <a:rPr lang="en-US" sz="1800" b="1" i="1" u="sng" dirty="0">
                <a:effectLst/>
                <a:latin typeface="Comic Sans MS" panose="030F0702030302020204" pitchFamily="66" charset="0"/>
                <a:ea typeface="Calibri" panose="020F0502020204030204" pitchFamily="34" charset="0"/>
                <a:cs typeface="Calibri" panose="020F0502020204030204" pitchFamily="34" charset="0"/>
              </a:rPr>
              <a:t>subject </a:t>
            </a:r>
            <a:r>
              <a:rPr lang="en-US" sz="1800" b="1" i="1" dirty="0">
                <a:effectLst/>
                <a:latin typeface="Comic Sans MS" panose="030F0702030302020204" pitchFamily="66" charset="0"/>
                <a:ea typeface="Calibri" panose="020F0502020204030204" pitchFamily="34" charset="0"/>
                <a:cs typeface="Calibri" panose="020F0502020204030204" pitchFamily="34" charset="0"/>
              </a:rPr>
              <a:t>is the person, place, or thing that is doing or being something.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omic Sans MS" panose="030F0702030302020204" pitchFamily="66" charset="0"/>
                <a:ea typeface="Calibri" panose="020F0502020204030204" pitchFamily="34" charset="0"/>
                <a:cs typeface="Calibri" panose="020F0502020204030204" pitchFamily="34" charset="0"/>
              </a:rPr>
              <a:t>Then, students will be given a picture of a white chicken; students will have to construct a verbal sentence from the picture making sure that there is a subject in their sentence. Then students must correctly identify the subject. Every student will come up with a different sentence. Make sure to allow at least three students to say their sentences. If this is a one-on-one lesson, one sentence is fine as well. </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a:p>
        </p:txBody>
      </p:sp>
    </p:spTree>
    <p:extLst>
      <p:ext uri="{BB962C8B-B14F-4D97-AF65-F5344CB8AC3E}">
        <p14:creationId xmlns:p14="http://schemas.microsoft.com/office/powerpoint/2010/main" val="3454744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omic Sans MS" panose="030F0702030302020204" pitchFamily="66" charset="0"/>
                <a:ea typeface="Calibri" panose="020F0502020204030204" pitchFamily="34" charset="0"/>
                <a:cs typeface="Calibri" panose="020F0502020204030204" pitchFamily="34" charset="0"/>
              </a:rPr>
              <a:t>Explain to the students that they are going to have three practice slides. Each slide they will have to read the sentence and then identify subject and explain why. Click once more for the correct answer to move. </a:t>
            </a:r>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3002150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r>
              <a:rPr lang="en-US" sz="1800" b="1" dirty="0">
                <a:effectLst/>
                <a:latin typeface="Comic Sans MS" panose="030F0702030302020204" pitchFamily="66" charset="0"/>
                <a:ea typeface="Calibri" panose="020F0502020204030204" pitchFamily="34" charset="0"/>
                <a:cs typeface="Calibri" panose="020F0502020204030204" pitchFamily="34" charset="0"/>
              </a:rPr>
              <a:t>Explain to the students that they are going to have three practice slides. Each slide they will have to read the sentence and then identify subject and explain why. Click once more for the correct answer to move. </a:t>
            </a:r>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762494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Comic Sans MS" panose="030F0702030302020204" pitchFamily="66" charset="0"/>
                <a:ea typeface="Calibri" panose="020F0502020204030204" pitchFamily="34" charset="0"/>
                <a:cs typeface="Calibri" panose="020F0502020204030204" pitchFamily="34" charset="0"/>
              </a:rPr>
              <a:t>Explain to the students that they are going to have three practice slides. Each slide they will have to read the sentence and then identify subject and explain why. Click once more for the correct answer to move. </a:t>
            </a:r>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66980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7/5/2021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7/5/2021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7/5/2021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7/5/2021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7/5/2021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7/5/2021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7/5/2021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7/5/2021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7/5/2021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7/5/2021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7/5/2021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comments" Target="../comments/comment1.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notesSlide" Target="../notesSlides/notesSlide3.xml"/><Relationship Id="rId7" Type="http://schemas.openxmlformats.org/officeDocument/2006/relationships/image" Target="../media/image9.sv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comments" Target="../comments/comment2.xml"/><Relationship Id="rId5" Type="http://schemas.openxmlformats.org/officeDocument/2006/relationships/image" Target="../media/image7.svg"/><Relationship Id="rId10" Type="http://schemas.openxmlformats.org/officeDocument/2006/relationships/image" Target="../media/image12.jpg"/><Relationship Id="rId4" Type="http://schemas.openxmlformats.org/officeDocument/2006/relationships/image" Target="../media/image6.png"/><Relationship Id="rId9"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comments" Target="../comments/comment3.xml"/><Relationship Id="rId3" Type="http://schemas.openxmlformats.org/officeDocument/2006/relationships/notesSlide" Target="../notesSlides/notesSlide5.xml"/><Relationship Id="rId7" Type="http://schemas.openxmlformats.org/officeDocument/2006/relationships/image" Target="../media/image16.png"/><Relationship Id="rId12" Type="http://schemas.openxmlformats.org/officeDocument/2006/relationships/image" Target="../media/image21.jp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comments" Target="../comments/comment4.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comments" Target="../comments/comment5.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fontScale="90000"/>
          </a:bodyPr>
          <a:lstStyle/>
          <a:p>
            <a:r>
              <a:rPr lang="en-US" sz="6000" b="1" dirty="0">
                <a:effectLst/>
                <a:latin typeface="Comic Sans MS" panose="030F0702030302020204" pitchFamily="66" charset="0"/>
                <a:ea typeface="Calibri" panose="020F0502020204030204" pitchFamily="34" charset="0"/>
                <a:cs typeface="Calibri" panose="020F0502020204030204" pitchFamily="34" charset="0"/>
              </a:rPr>
              <a:t>Sounds and Meanings </a:t>
            </a:r>
            <a:endParaRPr lang="en-US" sz="23900" dirty="0">
              <a:latin typeface="Comic Sans MS" panose="030F0902030302020204" pitchFamily="66" charset="0"/>
            </a:endParaRP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Short –e- sounds and word meanings. </a:t>
            </a:r>
          </a:p>
        </p:txBody>
      </p:sp>
    </p:spTree>
    <p:custDataLst>
      <p:tags r:id="rId1"/>
    </p:custDataLst>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custDataLst>
      <p:tags r:id="rId1"/>
    </p:custDataLst>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p:txBody>
          <a:bodyPr/>
          <a:lstStyle/>
          <a:p>
            <a:r>
              <a:rPr lang="en-US" dirty="0">
                <a:latin typeface="Comic Sans MS" panose="030F0702030302020204" pitchFamily="66" charset="0"/>
              </a:rPr>
              <a:t>Short –e- Sounds</a:t>
            </a:r>
          </a:p>
        </p:txBody>
      </p:sp>
      <p:sp>
        <p:nvSpPr>
          <p:cNvPr id="14" name="TextBox 13">
            <a:extLst>
              <a:ext uri="{FF2B5EF4-FFF2-40B4-BE49-F238E27FC236}">
                <a16:creationId xmlns:a16="http://schemas.microsoft.com/office/drawing/2014/main" id="{E930A9D6-F8C9-4CEA-8F5F-7895816C2434}"/>
              </a:ext>
            </a:extLst>
          </p:cNvPr>
          <p:cNvSpPr txBox="1"/>
          <p:nvPr/>
        </p:nvSpPr>
        <p:spPr>
          <a:xfrm>
            <a:off x="1122088" y="5584442"/>
            <a:ext cx="1072538" cy="769441"/>
          </a:xfrm>
          <a:prstGeom prst="rect">
            <a:avLst/>
          </a:prstGeom>
          <a:noFill/>
        </p:spPr>
        <p:txBody>
          <a:bodyPr wrap="square" rtlCol="0">
            <a:spAutoFit/>
          </a:bodyPr>
          <a:lstStyle/>
          <a:p>
            <a:r>
              <a:rPr lang="en-US" sz="4400" dirty="0">
                <a:solidFill>
                  <a:schemeClr val="bg1"/>
                </a:solidFill>
                <a:latin typeface="Comic Sans MS" panose="030F0702030302020204" pitchFamily="66" charset="0"/>
              </a:rPr>
              <a:t>pet</a:t>
            </a:r>
          </a:p>
        </p:txBody>
      </p:sp>
      <p:sp>
        <p:nvSpPr>
          <p:cNvPr id="16" name="TextBox 15">
            <a:extLst>
              <a:ext uri="{FF2B5EF4-FFF2-40B4-BE49-F238E27FC236}">
                <a16:creationId xmlns:a16="http://schemas.microsoft.com/office/drawing/2014/main" id="{A6618D4C-BF4B-427F-BA93-CC312D034689}"/>
              </a:ext>
            </a:extLst>
          </p:cNvPr>
          <p:cNvSpPr txBox="1"/>
          <p:nvPr/>
        </p:nvSpPr>
        <p:spPr>
          <a:xfrm>
            <a:off x="7731712" y="5584441"/>
            <a:ext cx="1072538" cy="769441"/>
          </a:xfrm>
          <a:prstGeom prst="rect">
            <a:avLst/>
          </a:prstGeom>
          <a:noFill/>
        </p:spPr>
        <p:txBody>
          <a:bodyPr wrap="square" rtlCol="0">
            <a:spAutoFit/>
          </a:bodyPr>
          <a:lstStyle/>
          <a:p>
            <a:r>
              <a:rPr lang="en-US" sz="4400" dirty="0">
                <a:solidFill>
                  <a:schemeClr val="bg1"/>
                </a:solidFill>
                <a:latin typeface="Comic Sans MS" panose="030F0702030302020204" pitchFamily="66" charset="0"/>
              </a:rPr>
              <a:t>eat</a:t>
            </a:r>
          </a:p>
        </p:txBody>
      </p:sp>
      <p:pic>
        <p:nvPicPr>
          <p:cNvPr id="10" name="Picture 9">
            <a:extLst>
              <a:ext uri="{FF2B5EF4-FFF2-40B4-BE49-F238E27FC236}">
                <a16:creationId xmlns:a16="http://schemas.microsoft.com/office/drawing/2014/main" id="{B2EF49F3-9AD2-4E12-92ED-1205672C71F5}"/>
              </a:ext>
            </a:extLst>
          </p:cNvPr>
          <p:cNvPicPr>
            <a:picLocks noChangeAspect="1"/>
          </p:cNvPicPr>
          <p:nvPr/>
        </p:nvPicPr>
        <p:blipFill>
          <a:blip r:embed="rId4"/>
          <a:stretch>
            <a:fillRect/>
          </a:stretch>
        </p:blipFill>
        <p:spPr>
          <a:xfrm>
            <a:off x="705297" y="1604477"/>
            <a:ext cx="2989956" cy="1972881"/>
          </a:xfrm>
          <a:prstGeom prst="rect">
            <a:avLst/>
          </a:prstGeom>
        </p:spPr>
      </p:pic>
      <p:pic>
        <p:nvPicPr>
          <p:cNvPr id="19" name="Picture 18">
            <a:extLst>
              <a:ext uri="{FF2B5EF4-FFF2-40B4-BE49-F238E27FC236}">
                <a16:creationId xmlns:a16="http://schemas.microsoft.com/office/drawing/2014/main" id="{829D4CF0-07A4-4CFE-B8C6-CACE43E74071}"/>
              </a:ext>
            </a:extLst>
          </p:cNvPr>
          <p:cNvPicPr>
            <a:picLocks noChangeAspect="1"/>
          </p:cNvPicPr>
          <p:nvPr/>
        </p:nvPicPr>
        <p:blipFill>
          <a:blip r:embed="rId5"/>
          <a:stretch>
            <a:fillRect/>
          </a:stretch>
        </p:blipFill>
        <p:spPr>
          <a:xfrm>
            <a:off x="2781487" y="4068322"/>
            <a:ext cx="3581026" cy="2178817"/>
          </a:xfrm>
          <a:prstGeom prst="rect">
            <a:avLst/>
          </a:prstGeom>
        </p:spPr>
      </p:pic>
      <p:pic>
        <p:nvPicPr>
          <p:cNvPr id="23" name="Picture 22">
            <a:extLst>
              <a:ext uri="{FF2B5EF4-FFF2-40B4-BE49-F238E27FC236}">
                <a16:creationId xmlns:a16="http://schemas.microsoft.com/office/drawing/2014/main" id="{A22694D0-411A-4616-939E-C1CE61E9CD5F}"/>
              </a:ext>
            </a:extLst>
          </p:cNvPr>
          <p:cNvPicPr>
            <a:picLocks noChangeAspect="1"/>
          </p:cNvPicPr>
          <p:nvPr/>
        </p:nvPicPr>
        <p:blipFill>
          <a:blip r:embed="rId6"/>
          <a:stretch>
            <a:fillRect/>
          </a:stretch>
        </p:blipFill>
        <p:spPr>
          <a:xfrm>
            <a:off x="5667158" y="1604476"/>
            <a:ext cx="3137092" cy="1972882"/>
          </a:xfrm>
          <a:prstGeom prst="rect">
            <a:avLst/>
          </a:prstGeom>
        </p:spPr>
      </p:pic>
    </p:spTree>
    <p:custDataLst>
      <p:tags r:id="rId1"/>
    </p:custDataLst>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Listen and Spell</a:t>
            </a:r>
          </a:p>
        </p:txBody>
      </p:sp>
      <p:grpSp>
        <p:nvGrpSpPr>
          <p:cNvPr id="10" name="Group 9">
            <a:extLst>
              <a:ext uri="{FF2B5EF4-FFF2-40B4-BE49-F238E27FC236}">
                <a16:creationId xmlns:a16="http://schemas.microsoft.com/office/drawing/2014/main" id="{31635474-0919-4E09-A640-442A14614AE2}"/>
              </a:ext>
            </a:extLst>
          </p:cNvPr>
          <p:cNvGrpSpPr/>
          <p:nvPr/>
        </p:nvGrpSpPr>
        <p:grpSpPr>
          <a:xfrm>
            <a:off x="1894814" y="1194415"/>
            <a:ext cx="5367165" cy="4456334"/>
            <a:chOff x="1621644" y="1223169"/>
            <a:chExt cx="5367165" cy="4456334"/>
          </a:xfrm>
        </p:grpSpPr>
        <p:sp>
          <p:nvSpPr>
            <p:cNvPr id="5" name="TextBox 4">
              <a:extLst>
                <a:ext uri="{FF2B5EF4-FFF2-40B4-BE49-F238E27FC236}">
                  <a16:creationId xmlns:a16="http://schemas.microsoft.com/office/drawing/2014/main" id="{F7B21941-ECF3-456D-9CD7-98A417943081}"/>
                </a:ext>
              </a:extLst>
            </p:cNvPr>
            <p:cNvSpPr txBox="1"/>
            <p:nvPr/>
          </p:nvSpPr>
          <p:spPr>
            <a:xfrm>
              <a:off x="4281703" y="4571507"/>
              <a:ext cx="2707106" cy="1107996"/>
            </a:xfrm>
            <a:prstGeom prst="rect">
              <a:avLst/>
            </a:prstGeom>
            <a:noFill/>
          </p:spPr>
          <p:txBody>
            <a:bodyPr wrap="square" rtlCol="0">
              <a:spAutoFit/>
            </a:bodyPr>
            <a:lstStyle/>
            <a:p>
              <a:pPr algn="ctr"/>
              <a:r>
                <a:rPr lang="en-US" sz="6600" dirty="0">
                  <a:latin typeface="Comic Sans MS" panose="030F0702030302020204" pitchFamily="66" charset="0"/>
                </a:rPr>
                <a:t>peg</a:t>
              </a:r>
            </a:p>
          </p:txBody>
        </p:sp>
        <p:pic>
          <p:nvPicPr>
            <p:cNvPr id="6" name="Graphic 5" descr="Peg outline">
              <a:extLst>
                <a:ext uri="{FF2B5EF4-FFF2-40B4-BE49-F238E27FC236}">
                  <a16:creationId xmlns:a16="http://schemas.microsoft.com/office/drawing/2014/main" id="{2AA09E21-1263-480A-BF35-9EE9E15356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21644" y="1223169"/>
              <a:ext cx="4411661" cy="4411661"/>
            </a:xfrm>
            <a:prstGeom prst="rect">
              <a:avLst/>
            </a:prstGeom>
          </p:spPr>
        </p:pic>
      </p:grpSp>
      <p:grpSp>
        <p:nvGrpSpPr>
          <p:cNvPr id="9" name="Group 8">
            <a:extLst>
              <a:ext uri="{FF2B5EF4-FFF2-40B4-BE49-F238E27FC236}">
                <a16:creationId xmlns:a16="http://schemas.microsoft.com/office/drawing/2014/main" id="{54A36FD3-1DEA-4D7C-A13C-ED78E3E07E99}"/>
              </a:ext>
            </a:extLst>
          </p:cNvPr>
          <p:cNvGrpSpPr/>
          <p:nvPr/>
        </p:nvGrpSpPr>
        <p:grpSpPr>
          <a:xfrm>
            <a:off x="2188944" y="1460625"/>
            <a:ext cx="4411660" cy="4411660"/>
            <a:chOff x="-1318471" y="744134"/>
            <a:chExt cx="4411660" cy="4411660"/>
          </a:xfrm>
        </p:grpSpPr>
        <p:sp>
          <p:nvSpPr>
            <p:cNvPr id="12" name="TextBox 11">
              <a:extLst>
                <a:ext uri="{FF2B5EF4-FFF2-40B4-BE49-F238E27FC236}">
                  <a16:creationId xmlns:a16="http://schemas.microsoft.com/office/drawing/2014/main" id="{38914990-737B-4241-AA34-3F3532D6B7A6}"/>
                </a:ext>
              </a:extLst>
            </p:cNvPr>
            <p:cNvSpPr txBox="1"/>
            <p:nvPr/>
          </p:nvSpPr>
          <p:spPr>
            <a:xfrm>
              <a:off x="825406" y="4121627"/>
              <a:ext cx="1864895" cy="1015663"/>
            </a:xfrm>
            <a:prstGeom prst="rect">
              <a:avLst/>
            </a:prstGeom>
            <a:noFill/>
          </p:spPr>
          <p:txBody>
            <a:bodyPr wrap="square" rtlCol="0">
              <a:spAutoFit/>
            </a:bodyPr>
            <a:lstStyle/>
            <a:p>
              <a:r>
                <a:rPr lang="en-US" sz="6000" dirty="0">
                  <a:latin typeface="Comic Sans MS" panose="030F0702030302020204" pitchFamily="66" charset="0"/>
                </a:rPr>
                <a:t>pen</a:t>
              </a:r>
            </a:p>
          </p:txBody>
        </p:sp>
        <p:pic>
          <p:nvPicPr>
            <p:cNvPr id="8" name="Graphic 7" descr="Pen outline">
              <a:extLst>
                <a:ext uri="{FF2B5EF4-FFF2-40B4-BE49-F238E27FC236}">
                  <a16:creationId xmlns:a16="http://schemas.microsoft.com/office/drawing/2014/main" id="{77BEE3E0-70FD-4757-833E-D4385C8433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18471" y="744134"/>
              <a:ext cx="4411660" cy="4411660"/>
            </a:xfrm>
            <a:prstGeom prst="rect">
              <a:avLst/>
            </a:prstGeom>
          </p:spPr>
        </p:pic>
      </p:grpSp>
      <p:grpSp>
        <p:nvGrpSpPr>
          <p:cNvPr id="7" name="Group 6">
            <a:extLst>
              <a:ext uri="{FF2B5EF4-FFF2-40B4-BE49-F238E27FC236}">
                <a16:creationId xmlns:a16="http://schemas.microsoft.com/office/drawing/2014/main" id="{19B2E74D-3374-42D6-9F0F-866C17D49939}"/>
              </a:ext>
            </a:extLst>
          </p:cNvPr>
          <p:cNvGrpSpPr/>
          <p:nvPr/>
        </p:nvGrpSpPr>
        <p:grpSpPr>
          <a:xfrm>
            <a:off x="1567683" y="1703895"/>
            <a:ext cx="5670715" cy="3785371"/>
            <a:chOff x="1441832" y="1633548"/>
            <a:chExt cx="5670715" cy="3785371"/>
          </a:xfrm>
        </p:grpSpPr>
        <p:pic>
          <p:nvPicPr>
            <p:cNvPr id="11" name="Picture 10" descr="Shaking hands after meeting in a cafe">
              <a:extLst>
                <a:ext uri="{FF2B5EF4-FFF2-40B4-BE49-F238E27FC236}">
                  <a16:creationId xmlns:a16="http://schemas.microsoft.com/office/drawing/2014/main" id="{C8BE1DC6-0187-4D22-BEAA-00997CFBA869}"/>
                </a:ext>
              </a:extLst>
            </p:cNvPr>
            <p:cNvPicPr>
              <a:picLocks noChangeAspect="1"/>
            </p:cNvPicPr>
            <p:nvPr/>
          </p:nvPicPr>
          <p:blipFill>
            <a:blip r:embed="rId8"/>
            <a:stretch>
              <a:fillRect/>
            </a:stretch>
          </p:blipFill>
          <p:spPr>
            <a:xfrm>
              <a:off x="1441832" y="1633548"/>
              <a:ext cx="5670715" cy="3785371"/>
            </a:xfrm>
            <a:prstGeom prst="rect">
              <a:avLst/>
            </a:prstGeom>
          </p:spPr>
        </p:pic>
        <p:sp>
          <p:nvSpPr>
            <p:cNvPr id="19" name="TextBox 18">
              <a:extLst>
                <a:ext uri="{FF2B5EF4-FFF2-40B4-BE49-F238E27FC236}">
                  <a16:creationId xmlns:a16="http://schemas.microsoft.com/office/drawing/2014/main" id="{05786597-1E79-4EAC-9CC4-8E5A5C835ABE}"/>
                </a:ext>
              </a:extLst>
            </p:cNvPr>
            <p:cNvSpPr txBox="1"/>
            <p:nvPr/>
          </p:nvSpPr>
          <p:spPr>
            <a:xfrm>
              <a:off x="4969984" y="4254563"/>
              <a:ext cx="1804737" cy="1015663"/>
            </a:xfrm>
            <a:prstGeom prst="rect">
              <a:avLst/>
            </a:prstGeom>
            <a:solidFill>
              <a:schemeClr val="bg1"/>
            </a:solidFill>
          </p:spPr>
          <p:txBody>
            <a:bodyPr wrap="square" rtlCol="0">
              <a:spAutoFit/>
            </a:bodyPr>
            <a:lstStyle/>
            <a:p>
              <a:r>
                <a:rPr lang="en-US" sz="6000" dirty="0">
                  <a:latin typeface="Comic Sans MS" panose="030F0702030302020204" pitchFamily="66" charset="0"/>
                </a:rPr>
                <a:t>met</a:t>
              </a:r>
            </a:p>
          </p:txBody>
        </p:sp>
      </p:grpSp>
      <p:grpSp>
        <p:nvGrpSpPr>
          <p:cNvPr id="4" name="Group 3">
            <a:extLst>
              <a:ext uri="{FF2B5EF4-FFF2-40B4-BE49-F238E27FC236}">
                <a16:creationId xmlns:a16="http://schemas.microsoft.com/office/drawing/2014/main" id="{32F96A0E-D624-4D6A-AA7E-C51402D65FEB}"/>
              </a:ext>
            </a:extLst>
          </p:cNvPr>
          <p:cNvGrpSpPr/>
          <p:nvPr/>
        </p:nvGrpSpPr>
        <p:grpSpPr>
          <a:xfrm>
            <a:off x="1807866" y="1670905"/>
            <a:ext cx="5729572" cy="3824377"/>
            <a:chOff x="1646085" y="1594541"/>
            <a:chExt cx="5729572" cy="3824377"/>
          </a:xfrm>
        </p:grpSpPr>
        <p:pic>
          <p:nvPicPr>
            <p:cNvPr id="14" name="Picture 13" descr="Cows eating from trough">
              <a:extLst>
                <a:ext uri="{FF2B5EF4-FFF2-40B4-BE49-F238E27FC236}">
                  <a16:creationId xmlns:a16="http://schemas.microsoft.com/office/drawing/2014/main" id="{9E774B14-BE5E-404D-9661-E8ECCC74554A}"/>
                </a:ext>
              </a:extLst>
            </p:cNvPr>
            <p:cNvPicPr>
              <a:picLocks noChangeAspect="1"/>
            </p:cNvPicPr>
            <p:nvPr/>
          </p:nvPicPr>
          <p:blipFill>
            <a:blip r:embed="rId9"/>
            <a:stretch>
              <a:fillRect/>
            </a:stretch>
          </p:blipFill>
          <p:spPr>
            <a:xfrm>
              <a:off x="1646085" y="1594541"/>
              <a:ext cx="5729572" cy="3824377"/>
            </a:xfrm>
            <a:prstGeom prst="rect">
              <a:avLst/>
            </a:prstGeom>
          </p:spPr>
        </p:pic>
        <p:sp>
          <p:nvSpPr>
            <p:cNvPr id="22" name="TextBox 21">
              <a:extLst>
                <a:ext uri="{FF2B5EF4-FFF2-40B4-BE49-F238E27FC236}">
                  <a16:creationId xmlns:a16="http://schemas.microsoft.com/office/drawing/2014/main" id="{185A5C94-1A2B-4F9C-B7BD-15BD0EA349B4}"/>
                </a:ext>
              </a:extLst>
            </p:cNvPr>
            <p:cNvSpPr txBox="1"/>
            <p:nvPr/>
          </p:nvSpPr>
          <p:spPr>
            <a:xfrm>
              <a:off x="5291116" y="4167299"/>
              <a:ext cx="1804737" cy="1015663"/>
            </a:xfrm>
            <a:prstGeom prst="rect">
              <a:avLst/>
            </a:prstGeom>
            <a:solidFill>
              <a:schemeClr val="bg1"/>
            </a:solidFill>
          </p:spPr>
          <p:txBody>
            <a:bodyPr wrap="square" rtlCol="0">
              <a:spAutoFit/>
            </a:bodyPr>
            <a:lstStyle/>
            <a:p>
              <a:r>
                <a:rPr lang="en-US" sz="6000" dirty="0">
                  <a:latin typeface="Comic Sans MS" panose="030F0702030302020204" pitchFamily="66" charset="0"/>
                </a:rPr>
                <a:t>fed</a:t>
              </a:r>
            </a:p>
          </p:txBody>
        </p:sp>
      </p:grpSp>
      <p:grpSp>
        <p:nvGrpSpPr>
          <p:cNvPr id="3" name="Group 2">
            <a:extLst>
              <a:ext uri="{FF2B5EF4-FFF2-40B4-BE49-F238E27FC236}">
                <a16:creationId xmlns:a16="http://schemas.microsoft.com/office/drawing/2014/main" id="{19E4B3BD-7034-43A3-9515-0530485D621C}"/>
              </a:ext>
            </a:extLst>
          </p:cNvPr>
          <p:cNvGrpSpPr/>
          <p:nvPr/>
        </p:nvGrpSpPr>
        <p:grpSpPr>
          <a:xfrm>
            <a:off x="1621973" y="1667807"/>
            <a:ext cx="5969755" cy="3979837"/>
            <a:chOff x="1525993" y="1516810"/>
            <a:chExt cx="5969755" cy="3979837"/>
          </a:xfrm>
        </p:grpSpPr>
        <p:pic>
          <p:nvPicPr>
            <p:cNvPr id="18" name="Picture 17" descr="Ice hockey puck hitting the net as snow flies">
              <a:extLst>
                <a:ext uri="{FF2B5EF4-FFF2-40B4-BE49-F238E27FC236}">
                  <a16:creationId xmlns:a16="http://schemas.microsoft.com/office/drawing/2014/main" id="{46C9F489-A73A-4E88-8BCE-AD1437AA4D9B}"/>
                </a:ext>
              </a:extLst>
            </p:cNvPr>
            <p:cNvPicPr>
              <a:picLocks noChangeAspect="1"/>
            </p:cNvPicPr>
            <p:nvPr/>
          </p:nvPicPr>
          <p:blipFill>
            <a:blip r:embed="rId10"/>
            <a:stretch>
              <a:fillRect/>
            </a:stretch>
          </p:blipFill>
          <p:spPr>
            <a:xfrm>
              <a:off x="1525993" y="1516810"/>
              <a:ext cx="5969755" cy="3979837"/>
            </a:xfrm>
            <a:prstGeom prst="rect">
              <a:avLst/>
            </a:prstGeom>
          </p:spPr>
        </p:pic>
        <p:sp>
          <p:nvSpPr>
            <p:cNvPr id="27" name="TextBox 26">
              <a:extLst>
                <a:ext uri="{FF2B5EF4-FFF2-40B4-BE49-F238E27FC236}">
                  <a16:creationId xmlns:a16="http://schemas.microsoft.com/office/drawing/2014/main" id="{DC8411C2-F7C7-4E4B-B094-865C0B782FFB}"/>
                </a:ext>
              </a:extLst>
            </p:cNvPr>
            <p:cNvSpPr txBox="1"/>
            <p:nvPr/>
          </p:nvSpPr>
          <p:spPr>
            <a:xfrm>
              <a:off x="5315530" y="4233194"/>
              <a:ext cx="1881178" cy="1107996"/>
            </a:xfrm>
            <a:prstGeom prst="rect">
              <a:avLst/>
            </a:prstGeom>
            <a:noFill/>
          </p:spPr>
          <p:txBody>
            <a:bodyPr wrap="square" rtlCol="0">
              <a:spAutoFit/>
            </a:bodyPr>
            <a:lstStyle/>
            <a:p>
              <a:r>
                <a:rPr lang="en-US" sz="6600" dirty="0">
                  <a:latin typeface="Comic Sans MS" panose="030F0702030302020204" pitchFamily="66" charset="0"/>
                </a:rPr>
                <a:t>net</a:t>
              </a:r>
            </a:p>
          </p:txBody>
        </p:sp>
      </p:grpSp>
    </p:spTree>
    <p:custDataLst>
      <p:tags r:id="rId1"/>
    </p:custDataLst>
    <p:extLst>
      <p:ext uri="{BB962C8B-B14F-4D97-AF65-F5344CB8AC3E}">
        <p14:creationId xmlns:p14="http://schemas.microsoft.com/office/powerpoint/2010/main" val="17180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500" fill="hold"/>
                                        <p:tgtEl>
                                          <p:spTgt spid="4"/>
                                        </p:tgtEl>
                                        <p:attrNameLst>
                                          <p:attrName>ppt_x</p:attrName>
                                        </p:attrNameLst>
                                      </p:cBhvr>
                                      <p:tavLst>
                                        <p:tav tm="0">
                                          <p:val>
                                            <p:strVal val="#ppt_x"/>
                                          </p:val>
                                        </p:tav>
                                        <p:tav tm="100000">
                                          <p:val>
                                            <p:strVal val="#ppt_x"/>
                                          </p:val>
                                        </p:tav>
                                      </p:tavLst>
                                    </p:anim>
                                    <p:anim calcmode="lin" valueType="num">
                                      <p:cBhvr additive="base">
                                        <p:cTn id="4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Sight Word Wall </a:t>
            </a:r>
          </a:p>
        </p:txBody>
      </p:sp>
      <p:sp>
        <p:nvSpPr>
          <p:cNvPr id="3" name="Rectangle 2">
            <a:extLst>
              <a:ext uri="{FF2B5EF4-FFF2-40B4-BE49-F238E27FC236}">
                <a16:creationId xmlns:a16="http://schemas.microsoft.com/office/drawing/2014/main" id="{1F7D523C-8915-4677-9567-92261DF6DEF5}"/>
              </a:ext>
            </a:extLst>
          </p:cNvPr>
          <p:cNvSpPr/>
          <p:nvPr/>
        </p:nvSpPr>
        <p:spPr>
          <a:xfrm>
            <a:off x="3202627" y="2378410"/>
            <a:ext cx="2630323" cy="223354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00" dirty="0">
                <a:latin typeface="Comic Sans MS" panose="030F0702030302020204" pitchFamily="66" charset="0"/>
              </a:rPr>
              <a:t>all</a:t>
            </a:r>
          </a:p>
        </p:txBody>
      </p:sp>
      <p:sp>
        <p:nvSpPr>
          <p:cNvPr id="12" name="Rectangle 11">
            <a:extLst>
              <a:ext uri="{FF2B5EF4-FFF2-40B4-BE49-F238E27FC236}">
                <a16:creationId xmlns:a16="http://schemas.microsoft.com/office/drawing/2014/main" id="{A974E928-572D-4D2A-9298-C3AF071871E9}"/>
              </a:ext>
            </a:extLst>
          </p:cNvPr>
          <p:cNvSpPr/>
          <p:nvPr/>
        </p:nvSpPr>
        <p:spPr>
          <a:xfrm>
            <a:off x="2885404" y="2533753"/>
            <a:ext cx="2938548" cy="222542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00" dirty="0">
                <a:latin typeface="Comic Sans MS" panose="030F0702030302020204" pitchFamily="66" charset="0"/>
              </a:rPr>
              <a:t>be</a:t>
            </a:r>
          </a:p>
        </p:txBody>
      </p:sp>
      <p:sp>
        <p:nvSpPr>
          <p:cNvPr id="13" name="Rectangle 12">
            <a:extLst>
              <a:ext uri="{FF2B5EF4-FFF2-40B4-BE49-F238E27FC236}">
                <a16:creationId xmlns:a16="http://schemas.microsoft.com/office/drawing/2014/main" id="{15771FD3-0F11-45FC-AB45-9F021EA086AC}"/>
              </a:ext>
            </a:extLst>
          </p:cNvPr>
          <p:cNvSpPr/>
          <p:nvPr/>
        </p:nvSpPr>
        <p:spPr>
          <a:xfrm>
            <a:off x="2848166" y="2216475"/>
            <a:ext cx="3339239" cy="296770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00" dirty="0">
                <a:latin typeface="Comic Sans MS" panose="030F0702030302020204" pitchFamily="66" charset="0"/>
              </a:rPr>
              <a:t>did</a:t>
            </a:r>
          </a:p>
        </p:txBody>
      </p:sp>
      <p:sp>
        <p:nvSpPr>
          <p:cNvPr id="14" name="Rectangle 13">
            <a:extLst>
              <a:ext uri="{FF2B5EF4-FFF2-40B4-BE49-F238E27FC236}">
                <a16:creationId xmlns:a16="http://schemas.microsoft.com/office/drawing/2014/main" id="{EA04C234-73AD-433B-95C0-03E1F43C7319}"/>
              </a:ext>
            </a:extLst>
          </p:cNvPr>
          <p:cNvSpPr/>
          <p:nvPr/>
        </p:nvSpPr>
        <p:spPr>
          <a:xfrm>
            <a:off x="2083556" y="2274606"/>
            <a:ext cx="4976885" cy="2728489"/>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00" dirty="0">
                <a:latin typeface="Comic Sans MS" panose="030F0702030302020204" pitchFamily="66" charset="0"/>
              </a:rPr>
              <a:t>good</a:t>
            </a:r>
          </a:p>
        </p:txBody>
      </p:sp>
      <p:sp>
        <p:nvSpPr>
          <p:cNvPr id="15" name="Rectangle 14">
            <a:extLst>
              <a:ext uri="{FF2B5EF4-FFF2-40B4-BE49-F238E27FC236}">
                <a16:creationId xmlns:a16="http://schemas.microsoft.com/office/drawing/2014/main" id="{BD0BFB3D-0597-4A51-8ECF-4CDBFC818363}"/>
              </a:ext>
            </a:extLst>
          </p:cNvPr>
          <p:cNvSpPr/>
          <p:nvPr/>
        </p:nvSpPr>
        <p:spPr>
          <a:xfrm>
            <a:off x="1953484" y="2675746"/>
            <a:ext cx="5335327" cy="19793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00" dirty="0">
                <a:latin typeface="Comic Sans MS" panose="030F0702030302020204" pitchFamily="66" charset="0"/>
              </a:rPr>
              <a:t>must</a:t>
            </a:r>
          </a:p>
        </p:txBody>
      </p:sp>
      <p:sp>
        <p:nvSpPr>
          <p:cNvPr id="16" name="Rectangle 15">
            <a:extLst>
              <a:ext uri="{FF2B5EF4-FFF2-40B4-BE49-F238E27FC236}">
                <a16:creationId xmlns:a16="http://schemas.microsoft.com/office/drawing/2014/main" id="{CB0C44D4-D95D-4C68-A8AE-6815428F1854}"/>
              </a:ext>
            </a:extLst>
          </p:cNvPr>
          <p:cNvSpPr/>
          <p:nvPr/>
        </p:nvSpPr>
        <p:spPr>
          <a:xfrm>
            <a:off x="2556835" y="2790321"/>
            <a:ext cx="3598482" cy="175015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00" dirty="0">
                <a:latin typeface="Comic Sans MS" panose="030F0702030302020204" pitchFamily="66" charset="0"/>
              </a:rPr>
              <a:t>our</a:t>
            </a:r>
          </a:p>
        </p:txBody>
      </p:sp>
      <p:sp>
        <p:nvSpPr>
          <p:cNvPr id="17" name="Rectangle 16">
            <a:extLst>
              <a:ext uri="{FF2B5EF4-FFF2-40B4-BE49-F238E27FC236}">
                <a16:creationId xmlns:a16="http://schemas.microsoft.com/office/drawing/2014/main" id="{5B4B99AA-72A3-42C3-BAAF-38AFB76F66DA}"/>
              </a:ext>
            </a:extLst>
          </p:cNvPr>
          <p:cNvSpPr/>
          <p:nvPr/>
        </p:nvSpPr>
        <p:spPr>
          <a:xfrm>
            <a:off x="2238080" y="2714040"/>
            <a:ext cx="4226482" cy="184765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00" dirty="0">
                <a:latin typeface="Comic Sans MS" panose="030F0702030302020204" pitchFamily="66" charset="0"/>
              </a:rPr>
              <a:t>ride</a:t>
            </a:r>
          </a:p>
        </p:txBody>
      </p:sp>
      <p:sp>
        <p:nvSpPr>
          <p:cNvPr id="18" name="Rectangle 17">
            <a:extLst>
              <a:ext uri="{FF2B5EF4-FFF2-40B4-BE49-F238E27FC236}">
                <a16:creationId xmlns:a16="http://schemas.microsoft.com/office/drawing/2014/main" id="{5E4BBDEB-47B7-4AD0-833C-B312CD1A8868}"/>
              </a:ext>
            </a:extLst>
          </p:cNvPr>
          <p:cNvSpPr/>
          <p:nvPr/>
        </p:nvSpPr>
        <p:spPr>
          <a:xfrm>
            <a:off x="2340630" y="2588749"/>
            <a:ext cx="4593808" cy="16547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00" dirty="0">
                <a:latin typeface="Comic Sans MS" panose="030F0702030302020204" pitchFamily="66" charset="0"/>
              </a:rPr>
              <a:t>soon</a:t>
            </a:r>
          </a:p>
        </p:txBody>
      </p:sp>
      <p:sp>
        <p:nvSpPr>
          <p:cNvPr id="19" name="Rectangle 18">
            <a:extLst>
              <a:ext uri="{FF2B5EF4-FFF2-40B4-BE49-F238E27FC236}">
                <a16:creationId xmlns:a16="http://schemas.microsoft.com/office/drawing/2014/main" id="{14FA721E-F5BD-4993-A174-0FAA6383C306}"/>
              </a:ext>
            </a:extLst>
          </p:cNvPr>
          <p:cNvSpPr/>
          <p:nvPr/>
        </p:nvSpPr>
        <p:spPr>
          <a:xfrm>
            <a:off x="2770480" y="2829429"/>
            <a:ext cx="3494613" cy="1741799"/>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00" dirty="0">
                <a:latin typeface="Comic Sans MS" panose="030F0702030302020204" pitchFamily="66" charset="0"/>
              </a:rPr>
              <a:t>too</a:t>
            </a:r>
          </a:p>
        </p:txBody>
      </p:sp>
      <p:sp>
        <p:nvSpPr>
          <p:cNvPr id="20" name="Rectangle 19">
            <a:extLst>
              <a:ext uri="{FF2B5EF4-FFF2-40B4-BE49-F238E27FC236}">
                <a16:creationId xmlns:a16="http://schemas.microsoft.com/office/drawing/2014/main" id="{8C00B259-29E6-4B74-9DF9-9C33F0BF59D7}"/>
              </a:ext>
            </a:extLst>
          </p:cNvPr>
          <p:cNvSpPr/>
          <p:nvPr/>
        </p:nvSpPr>
        <p:spPr>
          <a:xfrm>
            <a:off x="1936904" y="2799374"/>
            <a:ext cx="5161767" cy="169418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00" dirty="0">
                <a:latin typeface="Comic Sans MS" panose="030F0702030302020204" pitchFamily="66" charset="0"/>
              </a:rPr>
              <a:t>went</a:t>
            </a:r>
          </a:p>
        </p:txBody>
      </p:sp>
      <p:sp>
        <p:nvSpPr>
          <p:cNvPr id="21" name="Rectangle 20">
            <a:extLst>
              <a:ext uri="{FF2B5EF4-FFF2-40B4-BE49-F238E27FC236}">
                <a16:creationId xmlns:a16="http://schemas.microsoft.com/office/drawing/2014/main" id="{34FB3DA1-0629-4519-803B-EBD3DFF96882}"/>
              </a:ext>
            </a:extLst>
          </p:cNvPr>
          <p:cNvSpPr/>
          <p:nvPr/>
        </p:nvSpPr>
        <p:spPr>
          <a:xfrm>
            <a:off x="2347137" y="2649837"/>
            <a:ext cx="4452358" cy="191185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00" dirty="0">
                <a:latin typeface="Comic Sans MS" panose="030F0702030302020204" pitchFamily="66" charset="0"/>
              </a:rPr>
              <a:t>with</a:t>
            </a:r>
          </a:p>
        </p:txBody>
      </p:sp>
      <p:sp>
        <p:nvSpPr>
          <p:cNvPr id="22" name="Rectangle 21">
            <a:extLst>
              <a:ext uri="{FF2B5EF4-FFF2-40B4-BE49-F238E27FC236}">
                <a16:creationId xmlns:a16="http://schemas.microsoft.com/office/drawing/2014/main" id="{E06A99B4-082F-4BB6-AE53-3ED3CDEE7C10}"/>
              </a:ext>
            </a:extLst>
          </p:cNvPr>
          <p:cNvSpPr/>
          <p:nvPr/>
        </p:nvSpPr>
        <p:spPr>
          <a:xfrm>
            <a:off x="3102725" y="2619973"/>
            <a:ext cx="2938549" cy="185627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00" dirty="0">
                <a:latin typeface="Comic Sans MS" panose="030F0702030302020204" pitchFamily="66" charset="0"/>
              </a:rPr>
              <a:t>am</a:t>
            </a:r>
          </a:p>
        </p:txBody>
      </p:sp>
      <p:sp>
        <p:nvSpPr>
          <p:cNvPr id="23" name="Rectangle 22">
            <a:extLst>
              <a:ext uri="{FF2B5EF4-FFF2-40B4-BE49-F238E27FC236}">
                <a16:creationId xmlns:a16="http://schemas.microsoft.com/office/drawing/2014/main" id="{2E689BDC-72EB-4D77-B333-B41CBD3805EC}"/>
              </a:ext>
            </a:extLst>
          </p:cNvPr>
          <p:cNvSpPr/>
          <p:nvPr/>
        </p:nvSpPr>
        <p:spPr>
          <a:xfrm>
            <a:off x="1966745" y="2704394"/>
            <a:ext cx="5341578" cy="199812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00" dirty="0">
                <a:latin typeface="Comic Sans MS" panose="030F0702030302020204" pitchFamily="66" charset="0"/>
              </a:rPr>
              <a:t>black</a:t>
            </a:r>
          </a:p>
        </p:txBody>
      </p:sp>
      <p:sp>
        <p:nvSpPr>
          <p:cNvPr id="24" name="Rectangle 23">
            <a:extLst>
              <a:ext uri="{FF2B5EF4-FFF2-40B4-BE49-F238E27FC236}">
                <a16:creationId xmlns:a16="http://schemas.microsoft.com/office/drawing/2014/main" id="{4AA6BA8D-3EBC-4C04-87C5-49B7F34FC743}"/>
              </a:ext>
            </a:extLst>
          </p:cNvPr>
          <p:cNvSpPr/>
          <p:nvPr/>
        </p:nvSpPr>
        <p:spPr>
          <a:xfrm>
            <a:off x="3206282" y="2378410"/>
            <a:ext cx="2572817" cy="2233549"/>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00" dirty="0">
                <a:latin typeface="Comic Sans MS" panose="030F0702030302020204" pitchFamily="66" charset="0"/>
              </a:rPr>
              <a:t>do</a:t>
            </a:r>
          </a:p>
        </p:txBody>
      </p:sp>
      <p:sp>
        <p:nvSpPr>
          <p:cNvPr id="25" name="Rectangle 24">
            <a:extLst>
              <a:ext uri="{FF2B5EF4-FFF2-40B4-BE49-F238E27FC236}">
                <a16:creationId xmlns:a16="http://schemas.microsoft.com/office/drawing/2014/main" id="{D5542782-8930-488E-8F8A-D2EBA85AF9F2}"/>
              </a:ext>
            </a:extLst>
          </p:cNvPr>
          <p:cNvSpPr/>
          <p:nvPr/>
        </p:nvSpPr>
        <p:spPr>
          <a:xfrm>
            <a:off x="2123481" y="2588750"/>
            <a:ext cx="5047139" cy="199812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00" dirty="0">
                <a:latin typeface="Comic Sans MS" panose="030F0702030302020204" pitchFamily="66" charset="0"/>
              </a:rPr>
              <a:t>have</a:t>
            </a:r>
          </a:p>
        </p:txBody>
      </p:sp>
      <p:sp>
        <p:nvSpPr>
          <p:cNvPr id="26" name="Rectangle 25">
            <a:extLst>
              <a:ext uri="{FF2B5EF4-FFF2-40B4-BE49-F238E27FC236}">
                <a16:creationId xmlns:a16="http://schemas.microsoft.com/office/drawing/2014/main" id="{203CCF73-17FF-4774-841C-F39079224CE2}"/>
              </a:ext>
            </a:extLst>
          </p:cNvPr>
          <p:cNvSpPr/>
          <p:nvPr/>
        </p:nvSpPr>
        <p:spPr>
          <a:xfrm>
            <a:off x="2418911" y="2619973"/>
            <a:ext cx="4380584" cy="185627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600" dirty="0">
                <a:latin typeface="Comic Sans MS" panose="030F0702030302020204" pitchFamily="66" charset="0"/>
              </a:rPr>
              <a:t>new</a:t>
            </a:r>
          </a:p>
        </p:txBody>
      </p:sp>
    </p:spTree>
    <p:custDataLst>
      <p:tags r:id="rId1"/>
    </p:custDataLst>
    <p:extLst>
      <p:ext uri="{BB962C8B-B14F-4D97-AF65-F5344CB8AC3E}">
        <p14:creationId xmlns:p14="http://schemas.microsoft.com/office/powerpoint/2010/main" val="1460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1000" fill="hold"/>
                                        <p:tgtEl>
                                          <p:spTgt spid="15"/>
                                        </p:tgtEl>
                                        <p:attrNameLst>
                                          <p:attrName>ppt_w</p:attrName>
                                        </p:attrNameLst>
                                      </p:cBhvr>
                                      <p:tavLst>
                                        <p:tav tm="0">
                                          <p:val>
                                            <p:fltVal val="0"/>
                                          </p:val>
                                        </p:tav>
                                        <p:tav tm="100000">
                                          <p:val>
                                            <p:strVal val="#ppt_w"/>
                                          </p:val>
                                        </p:tav>
                                      </p:tavLst>
                                    </p:anim>
                                    <p:anim calcmode="lin" valueType="num">
                                      <p:cBhvr>
                                        <p:cTn id="56" dur="1000" fill="hold"/>
                                        <p:tgtEl>
                                          <p:spTgt spid="15"/>
                                        </p:tgtEl>
                                        <p:attrNameLst>
                                          <p:attrName>ppt_h</p:attrName>
                                        </p:attrNameLst>
                                      </p:cBhvr>
                                      <p:tavLst>
                                        <p:tav tm="0">
                                          <p:val>
                                            <p:fltVal val="0"/>
                                          </p:val>
                                        </p:tav>
                                        <p:tav tm="100000">
                                          <p:val>
                                            <p:strVal val="#ppt_h"/>
                                          </p:val>
                                        </p:tav>
                                      </p:tavLst>
                                    </p:anim>
                                    <p:anim calcmode="lin" valueType="num">
                                      <p:cBhvr>
                                        <p:cTn id="57" dur="1000" fill="hold"/>
                                        <p:tgtEl>
                                          <p:spTgt spid="15"/>
                                        </p:tgtEl>
                                        <p:attrNameLst>
                                          <p:attrName>style.rotation</p:attrName>
                                        </p:attrNameLst>
                                      </p:cBhvr>
                                      <p:tavLst>
                                        <p:tav tm="0">
                                          <p:val>
                                            <p:fltVal val="90"/>
                                          </p:val>
                                        </p:tav>
                                        <p:tav tm="100000">
                                          <p:val>
                                            <p:fltVal val="0"/>
                                          </p:val>
                                        </p:tav>
                                      </p:tavLst>
                                    </p:anim>
                                    <p:animEffect transition="in" filter="fade">
                                      <p:cBhvr>
                                        <p:cTn id="58" dur="10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1000" fill="hold"/>
                                        <p:tgtEl>
                                          <p:spTgt spid="16"/>
                                        </p:tgtEl>
                                        <p:attrNameLst>
                                          <p:attrName>ppt_w</p:attrName>
                                        </p:attrNameLst>
                                      </p:cBhvr>
                                      <p:tavLst>
                                        <p:tav tm="0">
                                          <p:val>
                                            <p:fltVal val="0"/>
                                          </p:val>
                                        </p:tav>
                                        <p:tav tm="100000">
                                          <p:val>
                                            <p:strVal val="#ppt_w"/>
                                          </p:val>
                                        </p:tav>
                                      </p:tavLst>
                                    </p:anim>
                                    <p:anim calcmode="lin" valueType="num">
                                      <p:cBhvr>
                                        <p:cTn id="68" dur="1000" fill="hold"/>
                                        <p:tgtEl>
                                          <p:spTgt spid="16"/>
                                        </p:tgtEl>
                                        <p:attrNameLst>
                                          <p:attrName>ppt_h</p:attrName>
                                        </p:attrNameLst>
                                      </p:cBhvr>
                                      <p:tavLst>
                                        <p:tav tm="0">
                                          <p:val>
                                            <p:fltVal val="0"/>
                                          </p:val>
                                        </p:tav>
                                        <p:tav tm="100000">
                                          <p:val>
                                            <p:strVal val="#ppt_h"/>
                                          </p:val>
                                        </p:tav>
                                      </p:tavLst>
                                    </p:anim>
                                    <p:anim calcmode="lin" valueType="num">
                                      <p:cBhvr>
                                        <p:cTn id="69" dur="1000" fill="hold"/>
                                        <p:tgtEl>
                                          <p:spTgt spid="16"/>
                                        </p:tgtEl>
                                        <p:attrNameLst>
                                          <p:attrName>style.rotation</p:attrName>
                                        </p:attrNameLst>
                                      </p:cBhvr>
                                      <p:tavLst>
                                        <p:tav tm="0">
                                          <p:val>
                                            <p:fltVal val="90"/>
                                          </p:val>
                                        </p:tav>
                                        <p:tav tm="100000">
                                          <p:val>
                                            <p:fltVal val="0"/>
                                          </p:val>
                                        </p:tav>
                                      </p:tavLst>
                                    </p:anim>
                                    <p:animEffect transition="in" filter="fade">
                                      <p:cBhvr>
                                        <p:cTn id="70" dur="1000"/>
                                        <p:tgtEl>
                                          <p:spTgt spid="16"/>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1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1000" fill="hold"/>
                                        <p:tgtEl>
                                          <p:spTgt spid="17"/>
                                        </p:tgtEl>
                                        <p:attrNameLst>
                                          <p:attrName>ppt_w</p:attrName>
                                        </p:attrNameLst>
                                      </p:cBhvr>
                                      <p:tavLst>
                                        <p:tav tm="0">
                                          <p:val>
                                            <p:fltVal val="0"/>
                                          </p:val>
                                        </p:tav>
                                        <p:tav tm="100000">
                                          <p:val>
                                            <p:strVal val="#ppt_w"/>
                                          </p:val>
                                        </p:tav>
                                      </p:tavLst>
                                    </p:anim>
                                    <p:anim calcmode="lin" valueType="num">
                                      <p:cBhvr>
                                        <p:cTn id="80" dur="1000" fill="hold"/>
                                        <p:tgtEl>
                                          <p:spTgt spid="17"/>
                                        </p:tgtEl>
                                        <p:attrNameLst>
                                          <p:attrName>ppt_h</p:attrName>
                                        </p:attrNameLst>
                                      </p:cBhvr>
                                      <p:tavLst>
                                        <p:tav tm="0">
                                          <p:val>
                                            <p:fltVal val="0"/>
                                          </p:val>
                                        </p:tav>
                                        <p:tav tm="100000">
                                          <p:val>
                                            <p:strVal val="#ppt_h"/>
                                          </p:val>
                                        </p:tav>
                                      </p:tavLst>
                                    </p:anim>
                                    <p:anim calcmode="lin" valueType="num">
                                      <p:cBhvr>
                                        <p:cTn id="81" dur="1000" fill="hold"/>
                                        <p:tgtEl>
                                          <p:spTgt spid="17"/>
                                        </p:tgtEl>
                                        <p:attrNameLst>
                                          <p:attrName>style.rotation</p:attrName>
                                        </p:attrNameLst>
                                      </p:cBhvr>
                                      <p:tavLst>
                                        <p:tav tm="0">
                                          <p:val>
                                            <p:fltVal val="90"/>
                                          </p:val>
                                        </p:tav>
                                        <p:tav tm="100000">
                                          <p:val>
                                            <p:fltVal val="0"/>
                                          </p:val>
                                        </p:tav>
                                      </p:tavLst>
                                    </p:anim>
                                    <p:animEffect transition="in" filter="fade">
                                      <p:cBhvr>
                                        <p:cTn id="82" dur="1000"/>
                                        <p:tgtEl>
                                          <p:spTgt spid="17"/>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1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1000" fill="hold"/>
                                        <p:tgtEl>
                                          <p:spTgt spid="18"/>
                                        </p:tgtEl>
                                        <p:attrNameLst>
                                          <p:attrName>ppt_w</p:attrName>
                                        </p:attrNameLst>
                                      </p:cBhvr>
                                      <p:tavLst>
                                        <p:tav tm="0">
                                          <p:val>
                                            <p:fltVal val="0"/>
                                          </p:val>
                                        </p:tav>
                                        <p:tav tm="100000">
                                          <p:val>
                                            <p:strVal val="#ppt_w"/>
                                          </p:val>
                                        </p:tav>
                                      </p:tavLst>
                                    </p:anim>
                                    <p:anim calcmode="lin" valueType="num">
                                      <p:cBhvr>
                                        <p:cTn id="92" dur="1000" fill="hold"/>
                                        <p:tgtEl>
                                          <p:spTgt spid="18"/>
                                        </p:tgtEl>
                                        <p:attrNameLst>
                                          <p:attrName>ppt_h</p:attrName>
                                        </p:attrNameLst>
                                      </p:cBhvr>
                                      <p:tavLst>
                                        <p:tav tm="0">
                                          <p:val>
                                            <p:fltVal val="0"/>
                                          </p:val>
                                        </p:tav>
                                        <p:tav tm="100000">
                                          <p:val>
                                            <p:strVal val="#ppt_h"/>
                                          </p:val>
                                        </p:tav>
                                      </p:tavLst>
                                    </p:anim>
                                    <p:anim calcmode="lin" valueType="num">
                                      <p:cBhvr>
                                        <p:cTn id="93" dur="1000" fill="hold"/>
                                        <p:tgtEl>
                                          <p:spTgt spid="18"/>
                                        </p:tgtEl>
                                        <p:attrNameLst>
                                          <p:attrName>style.rotation</p:attrName>
                                        </p:attrNameLst>
                                      </p:cBhvr>
                                      <p:tavLst>
                                        <p:tav tm="0">
                                          <p:val>
                                            <p:fltVal val="90"/>
                                          </p:val>
                                        </p:tav>
                                        <p:tav tm="100000">
                                          <p:val>
                                            <p:fltVal val="0"/>
                                          </p:val>
                                        </p:tav>
                                      </p:tavLst>
                                    </p:anim>
                                    <p:animEffect transition="in" filter="fade">
                                      <p:cBhvr>
                                        <p:cTn id="94" dur="1000"/>
                                        <p:tgtEl>
                                          <p:spTgt spid="18"/>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1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p:cTn id="103" dur="1000" fill="hold"/>
                                        <p:tgtEl>
                                          <p:spTgt spid="19"/>
                                        </p:tgtEl>
                                        <p:attrNameLst>
                                          <p:attrName>ppt_w</p:attrName>
                                        </p:attrNameLst>
                                      </p:cBhvr>
                                      <p:tavLst>
                                        <p:tav tm="0">
                                          <p:val>
                                            <p:fltVal val="0"/>
                                          </p:val>
                                        </p:tav>
                                        <p:tav tm="100000">
                                          <p:val>
                                            <p:strVal val="#ppt_w"/>
                                          </p:val>
                                        </p:tav>
                                      </p:tavLst>
                                    </p:anim>
                                    <p:anim calcmode="lin" valueType="num">
                                      <p:cBhvr>
                                        <p:cTn id="104" dur="1000" fill="hold"/>
                                        <p:tgtEl>
                                          <p:spTgt spid="19"/>
                                        </p:tgtEl>
                                        <p:attrNameLst>
                                          <p:attrName>ppt_h</p:attrName>
                                        </p:attrNameLst>
                                      </p:cBhvr>
                                      <p:tavLst>
                                        <p:tav tm="0">
                                          <p:val>
                                            <p:fltVal val="0"/>
                                          </p:val>
                                        </p:tav>
                                        <p:tav tm="100000">
                                          <p:val>
                                            <p:strVal val="#ppt_h"/>
                                          </p:val>
                                        </p:tav>
                                      </p:tavLst>
                                    </p:anim>
                                    <p:anim calcmode="lin" valueType="num">
                                      <p:cBhvr>
                                        <p:cTn id="105" dur="1000" fill="hold"/>
                                        <p:tgtEl>
                                          <p:spTgt spid="19"/>
                                        </p:tgtEl>
                                        <p:attrNameLst>
                                          <p:attrName>style.rotation</p:attrName>
                                        </p:attrNameLst>
                                      </p:cBhvr>
                                      <p:tavLst>
                                        <p:tav tm="0">
                                          <p:val>
                                            <p:fltVal val="90"/>
                                          </p:val>
                                        </p:tav>
                                        <p:tav tm="100000">
                                          <p:val>
                                            <p:fltVal val="0"/>
                                          </p:val>
                                        </p:tav>
                                      </p:tavLst>
                                    </p:anim>
                                    <p:animEffect transition="in" filter="fade">
                                      <p:cBhvr>
                                        <p:cTn id="106" dur="1000"/>
                                        <p:tgtEl>
                                          <p:spTgt spid="19"/>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1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31" presetClass="entr" presetSubtype="0" fill="hold" grpId="0" nodeType="clickEffect">
                                  <p:stCondLst>
                                    <p:cond delay="0"/>
                                  </p:stCondLst>
                                  <p:childTnLst>
                                    <p:set>
                                      <p:cBhvr>
                                        <p:cTn id="114" dur="1" fill="hold">
                                          <p:stCondLst>
                                            <p:cond delay="0"/>
                                          </p:stCondLst>
                                        </p:cTn>
                                        <p:tgtEl>
                                          <p:spTgt spid="20"/>
                                        </p:tgtEl>
                                        <p:attrNameLst>
                                          <p:attrName>style.visibility</p:attrName>
                                        </p:attrNameLst>
                                      </p:cBhvr>
                                      <p:to>
                                        <p:strVal val="visible"/>
                                      </p:to>
                                    </p:set>
                                    <p:anim calcmode="lin" valueType="num">
                                      <p:cBhvr>
                                        <p:cTn id="115" dur="1000" fill="hold"/>
                                        <p:tgtEl>
                                          <p:spTgt spid="20"/>
                                        </p:tgtEl>
                                        <p:attrNameLst>
                                          <p:attrName>ppt_w</p:attrName>
                                        </p:attrNameLst>
                                      </p:cBhvr>
                                      <p:tavLst>
                                        <p:tav tm="0">
                                          <p:val>
                                            <p:fltVal val="0"/>
                                          </p:val>
                                        </p:tav>
                                        <p:tav tm="100000">
                                          <p:val>
                                            <p:strVal val="#ppt_w"/>
                                          </p:val>
                                        </p:tav>
                                      </p:tavLst>
                                    </p:anim>
                                    <p:anim calcmode="lin" valueType="num">
                                      <p:cBhvr>
                                        <p:cTn id="116" dur="1000" fill="hold"/>
                                        <p:tgtEl>
                                          <p:spTgt spid="20"/>
                                        </p:tgtEl>
                                        <p:attrNameLst>
                                          <p:attrName>ppt_h</p:attrName>
                                        </p:attrNameLst>
                                      </p:cBhvr>
                                      <p:tavLst>
                                        <p:tav tm="0">
                                          <p:val>
                                            <p:fltVal val="0"/>
                                          </p:val>
                                        </p:tav>
                                        <p:tav tm="100000">
                                          <p:val>
                                            <p:strVal val="#ppt_h"/>
                                          </p:val>
                                        </p:tav>
                                      </p:tavLst>
                                    </p:anim>
                                    <p:anim calcmode="lin" valueType="num">
                                      <p:cBhvr>
                                        <p:cTn id="117" dur="1000" fill="hold"/>
                                        <p:tgtEl>
                                          <p:spTgt spid="20"/>
                                        </p:tgtEl>
                                        <p:attrNameLst>
                                          <p:attrName>style.rotation</p:attrName>
                                        </p:attrNameLst>
                                      </p:cBhvr>
                                      <p:tavLst>
                                        <p:tav tm="0">
                                          <p:val>
                                            <p:fltVal val="90"/>
                                          </p:val>
                                        </p:tav>
                                        <p:tav tm="100000">
                                          <p:val>
                                            <p:fltVal val="0"/>
                                          </p:val>
                                        </p:tav>
                                      </p:tavLst>
                                    </p:anim>
                                    <p:animEffect transition="in" filter="fade">
                                      <p:cBhvr>
                                        <p:cTn id="118" dur="1000"/>
                                        <p:tgtEl>
                                          <p:spTgt spid="20"/>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2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31" presetClass="entr" presetSubtype="0" fill="hold" grpId="0" nodeType="clickEffect">
                                  <p:stCondLst>
                                    <p:cond delay="0"/>
                                  </p:stCondLst>
                                  <p:childTnLst>
                                    <p:set>
                                      <p:cBhvr>
                                        <p:cTn id="126" dur="1" fill="hold">
                                          <p:stCondLst>
                                            <p:cond delay="0"/>
                                          </p:stCondLst>
                                        </p:cTn>
                                        <p:tgtEl>
                                          <p:spTgt spid="21"/>
                                        </p:tgtEl>
                                        <p:attrNameLst>
                                          <p:attrName>style.visibility</p:attrName>
                                        </p:attrNameLst>
                                      </p:cBhvr>
                                      <p:to>
                                        <p:strVal val="visible"/>
                                      </p:to>
                                    </p:set>
                                    <p:anim calcmode="lin" valueType="num">
                                      <p:cBhvr>
                                        <p:cTn id="127" dur="1000" fill="hold"/>
                                        <p:tgtEl>
                                          <p:spTgt spid="21"/>
                                        </p:tgtEl>
                                        <p:attrNameLst>
                                          <p:attrName>ppt_w</p:attrName>
                                        </p:attrNameLst>
                                      </p:cBhvr>
                                      <p:tavLst>
                                        <p:tav tm="0">
                                          <p:val>
                                            <p:fltVal val="0"/>
                                          </p:val>
                                        </p:tav>
                                        <p:tav tm="100000">
                                          <p:val>
                                            <p:strVal val="#ppt_w"/>
                                          </p:val>
                                        </p:tav>
                                      </p:tavLst>
                                    </p:anim>
                                    <p:anim calcmode="lin" valueType="num">
                                      <p:cBhvr>
                                        <p:cTn id="128" dur="1000" fill="hold"/>
                                        <p:tgtEl>
                                          <p:spTgt spid="21"/>
                                        </p:tgtEl>
                                        <p:attrNameLst>
                                          <p:attrName>ppt_h</p:attrName>
                                        </p:attrNameLst>
                                      </p:cBhvr>
                                      <p:tavLst>
                                        <p:tav tm="0">
                                          <p:val>
                                            <p:fltVal val="0"/>
                                          </p:val>
                                        </p:tav>
                                        <p:tav tm="100000">
                                          <p:val>
                                            <p:strVal val="#ppt_h"/>
                                          </p:val>
                                        </p:tav>
                                      </p:tavLst>
                                    </p:anim>
                                    <p:anim calcmode="lin" valueType="num">
                                      <p:cBhvr>
                                        <p:cTn id="129" dur="1000" fill="hold"/>
                                        <p:tgtEl>
                                          <p:spTgt spid="21"/>
                                        </p:tgtEl>
                                        <p:attrNameLst>
                                          <p:attrName>style.rotation</p:attrName>
                                        </p:attrNameLst>
                                      </p:cBhvr>
                                      <p:tavLst>
                                        <p:tav tm="0">
                                          <p:val>
                                            <p:fltVal val="90"/>
                                          </p:val>
                                        </p:tav>
                                        <p:tav tm="100000">
                                          <p:val>
                                            <p:fltVal val="0"/>
                                          </p:val>
                                        </p:tav>
                                      </p:tavLst>
                                    </p:anim>
                                    <p:animEffect transition="in" filter="fade">
                                      <p:cBhvr>
                                        <p:cTn id="130" dur="1000"/>
                                        <p:tgtEl>
                                          <p:spTgt spid="21"/>
                                        </p:tgtEl>
                                      </p:cBhvr>
                                    </p:animEffec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2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31" presetClass="entr" presetSubtype="0" fill="hold" grpId="0" nodeType="clickEffect">
                                  <p:stCondLst>
                                    <p:cond delay="0"/>
                                  </p:stCondLst>
                                  <p:childTnLst>
                                    <p:set>
                                      <p:cBhvr>
                                        <p:cTn id="138" dur="1" fill="hold">
                                          <p:stCondLst>
                                            <p:cond delay="0"/>
                                          </p:stCondLst>
                                        </p:cTn>
                                        <p:tgtEl>
                                          <p:spTgt spid="22"/>
                                        </p:tgtEl>
                                        <p:attrNameLst>
                                          <p:attrName>style.visibility</p:attrName>
                                        </p:attrNameLst>
                                      </p:cBhvr>
                                      <p:to>
                                        <p:strVal val="visible"/>
                                      </p:to>
                                    </p:set>
                                    <p:anim calcmode="lin" valueType="num">
                                      <p:cBhvr>
                                        <p:cTn id="139" dur="1000" fill="hold"/>
                                        <p:tgtEl>
                                          <p:spTgt spid="22"/>
                                        </p:tgtEl>
                                        <p:attrNameLst>
                                          <p:attrName>ppt_w</p:attrName>
                                        </p:attrNameLst>
                                      </p:cBhvr>
                                      <p:tavLst>
                                        <p:tav tm="0">
                                          <p:val>
                                            <p:fltVal val="0"/>
                                          </p:val>
                                        </p:tav>
                                        <p:tav tm="100000">
                                          <p:val>
                                            <p:strVal val="#ppt_w"/>
                                          </p:val>
                                        </p:tav>
                                      </p:tavLst>
                                    </p:anim>
                                    <p:anim calcmode="lin" valueType="num">
                                      <p:cBhvr>
                                        <p:cTn id="140" dur="1000" fill="hold"/>
                                        <p:tgtEl>
                                          <p:spTgt spid="22"/>
                                        </p:tgtEl>
                                        <p:attrNameLst>
                                          <p:attrName>ppt_h</p:attrName>
                                        </p:attrNameLst>
                                      </p:cBhvr>
                                      <p:tavLst>
                                        <p:tav tm="0">
                                          <p:val>
                                            <p:fltVal val="0"/>
                                          </p:val>
                                        </p:tav>
                                        <p:tav tm="100000">
                                          <p:val>
                                            <p:strVal val="#ppt_h"/>
                                          </p:val>
                                        </p:tav>
                                      </p:tavLst>
                                    </p:anim>
                                    <p:anim calcmode="lin" valueType="num">
                                      <p:cBhvr>
                                        <p:cTn id="141" dur="1000" fill="hold"/>
                                        <p:tgtEl>
                                          <p:spTgt spid="22"/>
                                        </p:tgtEl>
                                        <p:attrNameLst>
                                          <p:attrName>style.rotation</p:attrName>
                                        </p:attrNameLst>
                                      </p:cBhvr>
                                      <p:tavLst>
                                        <p:tav tm="0">
                                          <p:val>
                                            <p:fltVal val="90"/>
                                          </p:val>
                                        </p:tav>
                                        <p:tav tm="100000">
                                          <p:val>
                                            <p:fltVal val="0"/>
                                          </p:val>
                                        </p:tav>
                                      </p:tavLst>
                                    </p:anim>
                                    <p:animEffect transition="in" filter="fade">
                                      <p:cBhvr>
                                        <p:cTn id="142" dur="1000"/>
                                        <p:tgtEl>
                                          <p:spTgt spid="22"/>
                                        </p:tgtEl>
                                      </p:cBhvr>
                                    </p:animEffect>
                                  </p:childTnLst>
                                </p:cTn>
                              </p:par>
                            </p:childTnLst>
                          </p:cTn>
                        </p:par>
                      </p:childTnLst>
                    </p:cTn>
                  </p:par>
                  <p:par>
                    <p:cTn id="143" fill="hold">
                      <p:stCondLst>
                        <p:cond delay="indefinite"/>
                      </p:stCondLst>
                      <p:childTnLst>
                        <p:par>
                          <p:cTn id="144" fill="hold">
                            <p:stCondLst>
                              <p:cond delay="0"/>
                            </p:stCondLst>
                            <p:childTnLst>
                              <p:par>
                                <p:cTn id="145" presetID="1" presetClass="exit" presetSubtype="0" fill="hold" grpId="1" nodeType="clickEffect">
                                  <p:stCondLst>
                                    <p:cond delay="0"/>
                                  </p:stCondLst>
                                  <p:childTnLst>
                                    <p:set>
                                      <p:cBhvr>
                                        <p:cTn id="146" dur="1" fill="hold">
                                          <p:stCondLst>
                                            <p:cond delay="0"/>
                                          </p:stCondLst>
                                        </p:cTn>
                                        <p:tgtEl>
                                          <p:spTgt spid="22"/>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31" presetClass="entr" presetSubtype="0" fill="hold" grpId="0" nodeType="clickEffect">
                                  <p:stCondLst>
                                    <p:cond delay="0"/>
                                  </p:stCondLst>
                                  <p:childTnLst>
                                    <p:set>
                                      <p:cBhvr>
                                        <p:cTn id="150" dur="1" fill="hold">
                                          <p:stCondLst>
                                            <p:cond delay="0"/>
                                          </p:stCondLst>
                                        </p:cTn>
                                        <p:tgtEl>
                                          <p:spTgt spid="23"/>
                                        </p:tgtEl>
                                        <p:attrNameLst>
                                          <p:attrName>style.visibility</p:attrName>
                                        </p:attrNameLst>
                                      </p:cBhvr>
                                      <p:to>
                                        <p:strVal val="visible"/>
                                      </p:to>
                                    </p:set>
                                    <p:anim calcmode="lin" valueType="num">
                                      <p:cBhvr>
                                        <p:cTn id="151" dur="1000" fill="hold"/>
                                        <p:tgtEl>
                                          <p:spTgt spid="23"/>
                                        </p:tgtEl>
                                        <p:attrNameLst>
                                          <p:attrName>ppt_w</p:attrName>
                                        </p:attrNameLst>
                                      </p:cBhvr>
                                      <p:tavLst>
                                        <p:tav tm="0">
                                          <p:val>
                                            <p:fltVal val="0"/>
                                          </p:val>
                                        </p:tav>
                                        <p:tav tm="100000">
                                          <p:val>
                                            <p:strVal val="#ppt_w"/>
                                          </p:val>
                                        </p:tav>
                                      </p:tavLst>
                                    </p:anim>
                                    <p:anim calcmode="lin" valueType="num">
                                      <p:cBhvr>
                                        <p:cTn id="152" dur="1000" fill="hold"/>
                                        <p:tgtEl>
                                          <p:spTgt spid="23"/>
                                        </p:tgtEl>
                                        <p:attrNameLst>
                                          <p:attrName>ppt_h</p:attrName>
                                        </p:attrNameLst>
                                      </p:cBhvr>
                                      <p:tavLst>
                                        <p:tav tm="0">
                                          <p:val>
                                            <p:fltVal val="0"/>
                                          </p:val>
                                        </p:tav>
                                        <p:tav tm="100000">
                                          <p:val>
                                            <p:strVal val="#ppt_h"/>
                                          </p:val>
                                        </p:tav>
                                      </p:tavLst>
                                    </p:anim>
                                    <p:anim calcmode="lin" valueType="num">
                                      <p:cBhvr>
                                        <p:cTn id="153" dur="1000" fill="hold"/>
                                        <p:tgtEl>
                                          <p:spTgt spid="23"/>
                                        </p:tgtEl>
                                        <p:attrNameLst>
                                          <p:attrName>style.rotation</p:attrName>
                                        </p:attrNameLst>
                                      </p:cBhvr>
                                      <p:tavLst>
                                        <p:tav tm="0">
                                          <p:val>
                                            <p:fltVal val="90"/>
                                          </p:val>
                                        </p:tav>
                                        <p:tav tm="100000">
                                          <p:val>
                                            <p:fltVal val="0"/>
                                          </p:val>
                                        </p:tav>
                                      </p:tavLst>
                                    </p:anim>
                                    <p:animEffect transition="in" filter="fade">
                                      <p:cBhvr>
                                        <p:cTn id="154" dur="1000"/>
                                        <p:tgtEl>
                                          <p:spTgt spid="23"/>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3"/>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31" presetClass="entr" presetSubtype="0" fill="hold" grpId="0" nodeType="clickEffect">
                                  <p:stCondLst>
                                    <p:cond delay="0"/>
                                  </p:stCondLst>
                                  <p:childTnLst>
                                    <p:set>
                                      <p:cBhvr>
                                        <p:cTn id="162" dur="1" fill="hold">
                                          <p:stCondLst>
                                            <p:cond delay="0"/>
                                          </p:stCondLst>
                                        </p:cTn>
                                        <p:tgtEl>
                                          <p:spTgt spid="24"/>
                                        </p:tgtEl>
                                        <p:attrNameLst>
                                          <p:attrName>style.visibility</p:attrName>
                                        </p:attrNameLst>
                                      </p:cBhvr>
                                      <p:to>
                                        <p:strVal val="visible"/>
                                      </p:to>
                                    </p:set>
                                    <p:anim calcmode="lin" valueType="num">
                                      <p:cBhvr>
                                        <p:cTn id="163" dur="1000" fill="hold"/>
                                        <p:tgtEl>
                                          <p:spTgt spid="24"/>
                                        </p:tgtEl>
                                        <p:attrNameLst>
                                          <p:attrName>ppt_w</p:attrName>
                                        </p:attrNameLst>
                                      </p:cBhvr>
                                      <p:tavLst>
                                        <p:tav tm="0">
                                          <p:val>
                                            <p:fltVal val="0"/>
                                          </p:val>
                                        </p:tav>
                                        <p:tav tm="100000">
                                          <p:val>
                                            <p:strVal val="#ppt_w"/>
                                          </p:val>
                                        </p:tav>
                                      </p:tavLst>
                                    </p:anim>
                                    <p:anim calcmode="lin" valueType="num">
                                      <p:cBhvr>
                                        <p:cTn id="164" dur="1000" fill="hold"/>
                                        <p:tgtEl>
                                          <p:spTgt spid="24"/>
                                        </p:tgtEl>
                                        <p:attrNameLst>
                                          <p:attrName>ppt_h</p:attrName>
                                        </p:attrNameLst>
                                      </p:cBhvr>
                                      <p:tavLst>
                                        <p:tav tm="0">
                                          <p:val>
                                            <p:fltVal val="0"/>
                                          </p:val>
                                        </p:tav>
                                        <p:tav tm="100000">
                                          <p:val>
                                            <p:strVal val="#ppt_h"/>
                                          </p:val>
                                        </p:tav>
                                      </p:tavLst>
                                    </p:anim>
                                    <p:anim calcmode="lin" valueType="num">
                                      <p:cBhvr>
                                        <p:cTn id="165" dur="1000" fill="hold"/>
                                        <p:tgtEl>
                                          <p:spTgt spid="24"/>
                                        </p:tgtEl>
                                        <p:attrNameLst>
                                          <p:attrName>style.rotation</p:attrName>
                                        </p:attrNameLst>
                                      </p:cBhvr>
                                      <p:tavLst>
                                        <p:tav tm="0">
                                          <p:val>
                                            <p:fltVal val="90"/>
                                          </p:val>
                                        </p:tav>
                                        <p:tav tm="100000">
                                          <p:val>
                                            <p:fltVal val="0"/>
                                          </p:val>
                                        </p:tav>
                                      </p:tavLst>
                                    </p:anim>
                                    <p:animEffect transition="in" filter="fade">
                                      <p:cBhvr>
                                        <p:cTn id="166" dur="1000"/>
                                        <p:tgtEl>
                                          <p:spTgt spid="24"/>
                                        </p:tgtEl>
                                      </p:cBhvr>
                                    </p:animEffect>
                                  </p:childTnLst>
                                </p:cTn>
                              </p:par>
                            </p:childTnLst>
                          </p:cTn>
                        </p:par>
                      </p:childTnLst>
                    </p:cTn>
                  </p:par>
                  <p:par>
                    <p:cTn id="167" fill="hold">
                      <p:stCondLst>
                        <p:cond delay="indefinite"/>
                      </p:stCondLst>
                      <p:childTnLst>
                        <p:par>
                          <p:cTn id="168" fill="hold">
                            <p:stCondLst>
                              <p:cond delay="0"/>
                            </p:stCondLst>
                            <p:childTnLst>
                              <p:par>
                                <p:cTn id="169" presetID="1" presetClass="exit" presetSubtype="0" fill="hold" grpId="1" nodeType="clickEffect">
                                  <p:stCondLst>
                                    <p:cond delay="0"/>
                                  </p:stCondLst>
                                  <p:childTnLst>
                                    <p:set>
                                      <p:cBhvr>
                                        <p:cTn id="170" dur="1" fill="hold">
                                          <p:stCondLst>
                                            <p:cond delay="0"/>
                                          </p:stCondLst>
                                        </p:cTn>
                                        <p:tgtEl>
                                          <p:spTgt spid="24"/>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31" presetClass="entr" presetSubtype="0" fill="hold" grpId="0" nodeType="clickEffect">
                                  <p:stCondLst>
                                    <p:cond delay="0"/>
                                  </p:stCondLst>
                                  <p:childTnLst>
                                    <p:set>
                                      <p:cBhvr>
                                        <p:cTn id="174" dur="1" fill="hold">
                                          <p:stCondLst>
                                            <p:cond delay="0"/>
                                          </p:stCondLst>
                                        </p:cTn>
                                        <p:tgtEl>
                                          <p:spTgt spid="25"/>
                                        </p:tgtEl>
                                        <p:attrNameLst>
                                          <p:attrName>style.visibility</p:attrName>
                                        </p:attrNameLst>
                                      </p:cBhvr>
                                      <p:to>
                                        <p:strVal val="visible"/>
                                      </p:to>
                                    </p:set>
                                    <p:anim calcmode="lin" valueType="num">
                                      <p:cBhvr>
                                        <p:cTn id="175" dur="1000" fill="hold"/>
                                        <p:tgtEl>
                                          <p:spTgt spid="25"/>
                                        </p:tgtEl>
                                        <p:attrNameLst>
                                          <p:attrName>ppt_w</p:attrName>
                                        </p:attrNameLst>
                                      </p:cBhvr>
                                      <p:tavLst>
                                        <p:tav tm="0">
                                          <p:val>
                                            <p:fltVal val="0"/>
                                          </p:val>
                                        </p:tav>
                                        <p:tav tm="100000">
                                          <p:val>
                                            <p:strVal val="#ppt_w"/>
                                          </p:val>
                                        </p:tav>
                                      </p:tavLst>
                                    </p:anim>
                                    <p:anim calcmode="lin" valueType="num">
                                      <p:cBhvr>
                                        <p:cTn id="176" dur="1000" fill="hold"/>
                                        <p:tgtEl>
                                          <p:spTgt spid="25"/>
                                        </p:tgtEl>
                                        <p:attrNameLst>
                                          <p:attrName>ppt_h</p:attrName>
                                        </p:attrNameLst>
                                      </p:cBhvr>
                                      <p:tavLst>
                                        <p:tav tm="0">
                                          <p:val>
                                            <p:fltVal val="0"/>
                                          </p:val>
                                        </p:tav>
                                        <p:tav tm="100000">
                                          <p:val>
                                            <p:strVal val="#ppt_h"/>
                                          </p:val>
                                        </p:tav>
                                      </p:tavLst>
                                    </p:anim>
                                    <p:anim calcmode="lin" valueType="num">
                                      <p:cBhvr>
                                        <p:cTn id="177" dur="1000" fill="hold"/>
                                        <p:tgtEl>
                                          <p:spTgt spid="25"/>
                                        </p:tgtEl>
                                        <p:attrNameLst>
                                          <p:attrName>style.rotation</p:attrName>
                                        </p:attrNameLst>
                                      </p:cBhvr>
                                      <p:tavLst>
                                        <p:tav tm="0">
                                          <p:val>
                                            <p:fltVal val="90"/>
                                          </p:val>
                                        </p:tav>
                                        <p:tav tm="100000">
                                          <p:val>
                                            <p:fltVal val="0"/>
                                          </p:val>
                                        </p:tav>
                                      </p:tavLst>
                                    </p:anim>
                                    <p:animEffect transition="in" filter="fade">
                                      <p:cBhvr>
                                        <p:cTn id="178" dur="1000"/>
                                        <p:tgtEl>
                                          <p:spTgt spid="25"/>
                                        </p:tgtEl>
                                      </p:cBhvr>
                                    </p:animEffect>
                                  </p:childTnLst>
                                </p:cTn>
                              </p:par>
                            </p:childTnLst>
                          </p:cTn>
                        </p:par>
                      </p:childTnLst>
                    </p:cTn>
                  </p:par>
                  <p:par>
                    <p:cTn id="179" fill="hold">
                      <p:stCondLst>
                        <p:cond delay="indefinite"/>
                      </p:stCondLst>
                      <p:childTnLst>
                        <p:par>
                          <p:cTn id="180" fill="hold">
                            <p:stCondLst>
                              <p:cond delay="0"/>
                            </p:stCondLst>
                            <p:childTnLst>
                              <p:par>
                                <p:cTn id="181" presetID="1" presetClass="exit" presetSubtype="0" fill="hold" grpId="1" nodeType="clickEffect">
                                  <p:stCondLst>
                                    <p:cond delay="0"/>
                                  </p:stCondLst>
                                  <p:childTnLst>
                                    <p:set>
                                      <p:cBhvr>
                                        <p:cTn id="182" dur="1" fill="hold">
                                          <p:stCondLst>
                                            <p:cond delay="0"/>
                                          </p:stCondLst>
                                        </p:cTn>
                                        <p:tgtEl>
                                          <p:spTgt spid="25"/>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31" presetClass="entr" presetSubtype="0" fill="hold" grpId="0" nodeType="clickEffect">
                                  <p:stCondLst>
                                    <p:cond delay="0"/>
                                  </p:stCondLst>
                                  <p:childTnLst>
                                    <p:set>
                                      <p:cBhvr>
                                        <p:cTn id="186" dur="1" fill="hold">
                                          <p:stCondLst>
                                            <p:cond delay="0"/>
                                          </p:stCondLst>
                                        </p:cTn>
                                        <p:tgtEl>
                                          <p:spTgt spid="26"/>
                                        </p:tgtEl>
                                        <p:attrNameLst>
                                          <p:attrName>style.visibility</p:attrName>
                                        </p:attrNameLst>
                                      </p:cBhvr>
                                      <p:to>
                                        <p:strVal val="visible"/>
                                      </p:to>
                                    </p:set>
                                    <p:anim calcmode="lin" valueType="num">
                                      <p:cBhvr>
                                        <p:cTn id="187" dur="1000" fill="hold"/>
                                        <p:tgtEl>
                                          <p:spTgt spid="26"/>
                                        </p:tgtEl>
                                        <p:attrNameLst>
                                          <p:attrName>ppt_w</p:attrName>
                                        </p:attrNameLst>
                                      </p:cBhvr>
                                      <p:tavLst>
                                        <p:tav tm="0">
                                          <p:val>
                                            <p:fltVal val="0"/>
                                          </p:val>
                                        </p:tav>
                                        <p:tav tm="100000">
                                          <p:val>
                                            <p:strVal val="#ppt_w"/>
                                          </p:val>
                                        </p:tav>
                                      </p:tavLst>
                                    </p:anim>
                                    <p:anim calcmode="lin" valueType="num">
                                      <p:cBhvr>
                                        <p:cTn id="188" dur="1000" fill="hold"/>
                                        <p:tgtEl>
                                          <p:spTgt spid="26"/>
                                        </p:tgtEl>
                                        <p:attrNameLst>
                                          <p:attrName>ppt_h</p:attrName>
                                        </p:attrNameLst>
                                      </p:cBhvr>
                                      <p:tavLst>
                                        <p:tav tm="0">
                                          <p:val>
                                            <p:fltVal val="0"/>
                                          </p:val>
                                        </p:tav>
                                        <p:tav tm="100000">
                                          <p:val>
                                            <p:strVal val="#ppt_h"/>
                                          </p:val>
                                        </p:tav>
                                      </p:tavLst>
                                    </p:anim>
                                    <p:anim calcmode="lin" valueType="num">
                                      <p:cBhvr>
                                        <p:cTn id="189" dur="1000" fill="hold"/>
                                        <p:tgtEl>
                                          <p:spTgt spid="26"/>
                                        </p:tgtEl>
                                        <p:attrNameLst>
                                          <p:attrName>style.rotation</p:attrName>
                                        </p:attrNameLst>
                                      </p:cBhvr>
                                      <p:tavLst>
                                        <p:tav tm="0">
                                          <p:val>
                                            <p:fltVal val="90"/>
                                          </p:val>
                                        </p:tav>
                                        <p:tav tm="100000">
                                          <p:val>
                                            <p:fltVal val="0"/>
                                          </p:val>
                                        </p:tav>
                                      </p:tavLst>
                                    </p:anim>
                                    <p:animEffect transition="in" filter="fade">
                                      <p:cBhvr>
                                        <p:cTn id="190" dur="1000"/>
                                        <p:tgtEl>
                                          <p:spTgt spid="26"/>
                                        </p:tgtEl>
                                      </p:cBhvr>
                                    </p:animEffect>
                                  </p:childTnLst>
                                </p:cTn>
                              </p:par>
                            </p:childTnLst>
                          </p:cTn>
                        </p:par>
                      </p:childTnLst>
                    </p:cTn>
                  </p:par>
                  <p:par>
                    <p:cTn id="191" fill="hold">
                      <p:stCondLst>
                        <p:cond delay="indefinite"/>
                      </p:stCondLst>
                      <p:childTnLst>
                        <p:par>
                          <p:cTn id="192" fill="hold">
                            <p:stCondLst>
                              <p:cond delay="0"/>
                            </p:stCondLst>
                            <p:childTnLst>
                              <p:par>
                                <p:cTn id="193" presetID="1" presetClass="exit" presetSubtype="0" fill="hold" grpId="1" nodeType="clickEffect">
                                  <p:stCondLst>
                                    <p:cond delay="0"/>
                                  </p:stCondLst>
                                  <p:childTnLst>
                                    <p:set>
                                      <p:cBhvr>
                                        <p:cTn id="194"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Vocabulary Words </a:t>
            </a:r>
          </a:p>
        </p:txBody>
      </p:sp>
      <p:pic>
        <p:nvPicPr>
          <p:cNvPr id="14" name="Picture 13">
            <a:extLst>
              <a:ext uri="{FF2B5EF4-FFF2-40B4-BE49-F238E27FC236}">
                <a16:creationId xmlns:a16="http://schemas.microsoft.com/office/drawing/2014/main" id="{A0704307-B14B-4000-8ECC-538DD8538737}"/>
              </a:ext>
            </a:extLst>
          </p:cNvPr>
          <p:cNvPicPr>
            <a:picLocks noChangeAspect="1"/>
          </p:cNvPicPr>
          <p:nvPr/>
        </p:nvPicPr>
        <p:blipFill>
          <a:blip r:embed="rId4"/>
          <a:stretch>
            <a:fillRect/>
          </a:stretch>
        </p:blipFill>
        <p:spPr>
          <a:xfrm>
            <a:off x="2081072" y="1993840"/>
            <a:ext cx="5330879" cy="3235958"/>
          </a:xfrm>
          <a:prstGeom prst="rect">
            <a:avLst/>
          </a:prstGeom>
        </p:spPr>
      </p:pic>
      <p:pic>
        <p:nvPicPr>
          <p:cNvPr id="19" name="Picture 18">
            <a:extLst>
              <a:ext uri="{FF2B5EF4-FFF2-40B4-BE49-F238E27FC236}">
                <a16:creationId xmlns:a16="http://schemas.microsoft.com/office/drawing/2014/main" id="{BF47C01F-9C39-4BA7-824C-3ACA835723AA}"/>
              </a:ext>
            </a:extLst>
          </p:cNvPr>
          <p:cNvPicPr>
            <a:picLocks noChangeAspect="1"/>
          </p:cNvPicPr>
          <p:nvPr/>
        </p:nvPicPr>
        <p:blipFill>
          <a:blip r:embed="rId5"/>
          <a:stretch>
            <a:fillRect/>
          </a:stretch>
        </p:blipFill>
        <p:spPr>
          <a:xfrm>
            <a:off x="2020744" y="1914539"/>
            <a:ext cx="5330879" cy="3233583"/>
          </a:xfrm>
          <a:prstGeom prst="rect">
            <a:avLst/>
          </a:prstGeom>
        </p:spPr>
      </p:pic>
      <p:pic>
        <p:nvPicPr>
          <p:cNvPr id="34" name="Picture 33">
            <a:extLst>
              <a:ext uri="{FF2B5EF4-FFF2-40B4-BE49-F238E27FC236}">
                <a16:creationId xmlns:a16="http://schemas.microsoft.com/office/drawing/2014/main" id="{45F60DA9-B79B-4828-94D2-7446127AE180}"/>
              </a:ext>
            </a:extLst>
          </p:cNvPr>
          <p:cNvPicPr>
            <a:picLocks noChangeAspect="1"/>
          </p:cNvPicPr>
          <p:nvPr/>
        </p:nvPicPr>
        <p:blipFill>
          <a:blip r:embed="rId6"/>
          <a:stretch>
            <a:fillRect/>
          </a:stretch>
        </p:blipFill>
        <p:spPr>
          <a:xfrm>
            <a:off x="1814385" y="1862093"/>
            <a:ext cx="5572369" cy="3403559"/>
          </a:xfrm>
          <a:prstGeom prst="rect">
            <a:avLst/>
          </a:prstGeom>
        </p:spPr>
      </p:pic>
      <p:pic>
        <p:nvPicPr>
          <p:cNvPr id="43" name="Picture 42">
            <a:extLst>
              <a:ext uri="{FF2B5EF4-FFF2-40B4-BE49-F238E27FC236}">
                <a16:creationId xmlns:a16="http://schemas.microsoft.com/office/drawing/2014/main" id="{D0C5EED5-50E0-4457-A171-CA98E8C0D094}"/>
              </a:ext>
            </a:extLst>
          </p:cNvPr>
          <p:cNvPicPr>
            <a:picLocks noChangeAspect="1"/>
          </p:cNvPicPr>
          <p:nvPr/>
        </p:nvPicPr>
        <p:blipFill>
          <a:blip r:embed="rId7"/>
          <a:stretch>
            <a:fillRect/>
          </a:stretch>
        </p:blipFill>
        <p:spPr>
          <a:xfrm>
            <a:off x="1837766" y="1758700"/>
            <a:ext cx="5490476" cy="3365131"/>
          </a:xfrm>
          <a:prstGeom prst="rect">
            <a:avLst/>
          </a:prstGeom>
        </p:spPr>
      </p:pic>
      <p:pic>
        <p:nvPicPr>
          <p:cNvPr id="50" name="Picture 49">
            <a:extLst>
              <a:ext uri="{FF2B5EF4-FFF2-40B4-BE49-F238E27FC236}">
                <a16:creationId xmlns:a16="http://schemas.microsoft.com/office/drawing/2014/main" id="{CCB9CD02-C9F7-4956-A433-183EF9AD0A3C}"/>
              </a:ext>
            </a:extLst>
          </p:cNvPr>
          <p:cNvPicPr>
            <a:picLocks noChangeAspect="1"/>
          </p:cNvPicPr>
          <p:nvPr/>
        </p:nvPicPr>
        <p:blipFill>
          <a:blip r:embed="rId8"/>
          <a:stretch>
            <a:fillRect/>
          </a:stretch>
        </p:blipFill>
        <p:spPr>
          <a:xfrm>
            <a:off x="1814385" y="1765001"/>
            <a:ext cx="5572369" cy="3367705"/>
          </a:xfrm>
          <a:prstGeom prst="rect">
            <a:avLst/>
          </a:prstGeom>
        </p:spPr>
      </p:pic>
      <p:pic>
        <p:nvPicPr>
          <p:cNvPr id="56" name="Picture 55">
            <a:extLst>
              <a:ext uri="{FF2B5EF4-FFF2-40B4-BE49-F238E27FC236}">
                <a16:creationId xmlns:a16="http://schemas.microsoft.com/office/drawing/2014/main" id="{AB7E7914-5B2F-4698-9556-4EBE9B1B6F81}"/>
              </a:ext>
            </a:extLst>
          </p:cNvPr>
          <p:cNvPicPr>
            <a:picLocks noChangeAspect="1"/>
          </p:cNvPicPr>
          <p:nvPr/>
        </p:nvPicPr>
        <p:blipFill>
          <a:blip r:embed="rId9"/>
          <a:stretch>
            <a:fillRect/>
          </a:stretch>
        </p:blipFill>
        <p:spPr>
          <a:xfrm>
            <a:off x="1812569" y="1734167"/>
            <a:ext cx="5528834" cy="3389664"/>
          </a:xfrm>
          <a:prstGeom prst="rect">
            <a:avLst/>
          </a:prstGeom>
        </p:spPr>
      </p:pic>
      <p:pic>
        <p:nvPicPr>
          <p:cNvPr id="61" name="Picture 60">
            <a:extLst>
              <a:ext uri="{FF2B5EF4-FFF2-40B4-BE49-F238E27FC236}">
                <a16:creationId xmlns:a16="http://schemas.microsoft.com/office/drawing/2014/main" id="{5FDB4822-3FBA-490C-B343-022F5B3381AB}"/>
              </a:ext>
            </a:extLst>
          </p:cNvPr>
          <p:cNvPicPr>
            <a:picLocks noChangeAspect="1"/>
          </p:cNvPicPr>
          <p:nvPr/>
        </p:nvPicPr>
        <p:blipFill>
          <a:blip r:embed="rId10"/>
          <a:stretch>
            <a:fillRect/>
          </a:stretch>
        </p:blipFill>
        <p:spPr>
          <a:xfrm>
            <a:off x="1907064" y="1765001"/>
            <a:ext cx="5430545" cy="3327997"/>
          </a:xfrm>
          <a:prstGeom prst="rect">
            <a:avLst/>
          </a:prstGeom>
        </p:spPr>
      </p:pic>
      <p:pic>
        <p:nvPicPr>
          <p:cNvPr id="66" name="Picture 65">
            <a:extLst>
              <a:ext uri="{FF2B5EF4-FFF2-40B4-BE49-F238E27FC236}">
                <a16:creationId xmlns:a16="http://schemas.microsoft.com/office/drawing/2014/main" id="{E98830FA-20DE-4E93-A033-53AEF1F2D4D1}"/>
              </a:ext>
            </a:extLst>
          </p:cNvPr>
          <p:cNvPicPr>
            <a:picLocks noChangeAspect="1"/>
          </p:cNvPicPr>
          <p:nvPr/>
        </p:nvPicPr>
        <p:blipFill>
          <a:blip r:embed="rId11"/>
          <a:stretch>
            <a:fillRect/>
          </a:stretch>
        </p:blipFill>
        <p:spPr>
          <a:xfrm>
            <a:off x="1812569" y="1734168"/>
            <a:ext cx="5619537" cy="3389664"/>
          </a:xfrm>
          <a:prstGeom prst="rect">
            <a:avLst/>
          </a:prstGeom>
        </p:spPr>
      </p:pic>
      <p:grpSp>
        <p:nvGrpSpPr>
          <p:cNvPr id="6" name="Group 5">
            <a:extLst>
              <a:ext uri="{FF2B5EF4-FFF2-40B4-BE49-F238E27FC236}">
                <a16:creationId xmlns:a16="http://schemas.microsoft.com/office/drawing/2014/main" id="{73850389-7526-495F-A15A-17F8F8F324F1}"/>
              </a:ext>
            </a:extLst>
          </p:cNvPr>
          <p:cNvGrpSpPr/>
          <p:nvPr/>
        </p:nvGrpSpPr>
        <p:grpSpPr>
          <a:xfrm>
            <a:off x="1922072" y="1862093"/>
            <a:ext cx="5299856" cy="3133814"/>
            <a:chOff x="2486346" y="1742485"/>
            <a:chExt cx="4889651" cy="3133814"/>
          </a:xfrm>
        </p:grpSpPr>
        <p:grpSp>
          <p:nvGrpSpPr>
            <p:cNvPr id="4" name="Group 3">
              <a:extLst>
                <a:ext uri="{FF2B5EF4-FFF2-40B4-BE49-F238E27FC236}">
                  <a16:creationId xmlns:a16="http://schemas.microsoft.com/office/drawing/2014/main" id="{B1AEF272-4D81-43B0-8110-63D264037D95}"/>
                </a:ext>
              </a:extLst>
            </p:cNvPr>
            <p:cNvGrpSpPr/>
            <p:nvPr/>
          </p:nvGrpSpPr>
          <p:grpSpPr>
            <a:xfrm>
              <a:off x="2486346" y="1742485"/>
              <a:ext cx="4889651" cy="3133814"/>
              <a:chOff x="752234" y="1496095"/>
              <a:chExt cx="8117928" cy="5343525"/>
            </a:xfrm>
          </p:grpSpPr>
          <p:sp>
            <p:nvSpPr>
              <p:cNvPr id="3" name="Rectangle 2">
                <a:extLst>
                  <a:ext uri="{FF2B5EF4-FFF2-40B4-BE49-F238E27FC236}">
                    <a16:creationId xmlns:a16="http://schemas.microsoft.com/office/drawing/2014/main" id="{3B45E8DB-5F9E-496F-A528-C401025349FA}"/>
                  </a:ext>
                </a:extLst>
              </p:cNvPr>
              <p:cNvSpPr/>
              <p:nvPr/>
            </p:nvSpPr>
            <p:spPr>
              <a:xfrm>
                <a:off x="752234" y="1496095"/>
                <a:ext cx="8117928" cy="5343525"/>
              </a:xfrm>
              <a:prstGeom prst="rect">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6600" dirty="0">
                  <a:solidFill>
                    <a:schemeClr val="bg1"/>
                  </a:solidFill>
                  <a:latin typeface="Comic Sans MS" panose="030F0702030302020204" pitchFamily="66" charset="0"/>
                </a:endParaRPr>
              </a:p>
              <a:p>
                <a:pPr algn="ctr"/>
                <a:endParaRPr lang="en-US" sz="6600" dirty="0">
                  <a:solidFill>
                    <a:schemeClr val="bg1"/>
                  </a:solidFill>
                  <a:latin typeface="Comic Sans MS" panose="030F0702030302020204" pitchFamily="66" charset="0"/>
                </a:endParaRPr>
              </a:p>
              <a:p>
                <a:pPr algn="ctr"/>
                <a:endParaRPr lang="en-US" sz="6600" dirty="0">
                  <a:solidFill>
                    <a:schemeClr val="bg1"/>
                  </a:solidFill>
                  <a:latin typeface="Comic Sans MS" panose="030F0702030302020204" pitchFamily="66" charset="0"/>
                </a:endParaRPr>
              </a:p>
              <a:p>
                <a:pPr algn="ctr"/>
                <a:endParaRPr lang="en-US" sz="6600" dirty="0">
                  <a:solidFill>
                    <a:schemeClr val="bg1"/>
                  </a:solidFill>
                  <a:latin typeface="Comic Sans MS" panose="030F0702030302020204" pitchFamily="66" charset="0"/>
                </a:endParaRPr>
              </a:p>
              <a:p>
                <a:pPr algn="ctr"/>
                <a:r>
                  <a:rPr lang="en-US" sz="6600" dirty="0">
                    <a:latin typeface="Comic Sans MS" panose="030F0702030302020204" pitchFamily="66" charset="0"/>
                  </a:rPr>
                  <a:t> </a:t>
                </a:r>
              </a:p>
            </p:txBody>
          </p:sp>
          <p:pic>
            <p:nvPicPr>
              <p:cNvPr id="7" name="Picture 6" descr="Rainbow shirt collars hanging in closet">
                <a:extLst>
                  <a:ext uri="{FF2B5EF4-FFF2-40B4-BE49-F238E27FC236}">
                    <a16:creationId xmlns:a16="http://schemas.microsoft.com/office/drawing/2014/main" id="{7F378021-2CDA-4713-9AF7-C696F109D4A0}"/>
                  </a:ext>
                </a:extLst>
              </p:cNvPr>
              <p:cNvPicPr>
                <a:picLocks noChangeAspect="1"/>
              </p:cNvPicPr>
              <p:nvPr/>
            </p:nvPicPr>
            <p:blipFill>
              <a:blip r:embed="rId12"/>
              <a:stretch>
                <a:fillRect/>
              </a:stretch>
            </p:blipFill>
            <p:spPr>
              <a:xfrm>
                <a:off x="2793911" y="3486461"/>
                <a:ext cx="4188781" cy="2456641"/>
              </a:xfrm>
              <a:prstGeom prst="rect">
                <a:avLst/>
              </a:prstGeom>
            </p:spPr>
          </p:pic>
        </p:grpSp>
        <p:sp>
          <p:nvSpPr>
            <p:cNvPr id="5" name="TextBox 4">
              <a:extLst>
                <a:ext uri="{FF2B5EF4-FFF2-40B4-BE49-F238E27FC236}">
                  <a16:creationId xmlns:a16="http://schemas.microsoft.com/office/drawing/2014/main" id="{D10A3E8B-03C3-4AD0-B082-9ABD35F7C40F}"/>
                </a:ext>
              </a:extLst>
            </p:cNvPr>
            <p:cNvSpPr txBox="1"/>
            <p:nvPr/>
          </p:nvSpPr>
          <p:spPr>
            <a:xfrm>
              <a:off x="3716103" y="1900718"/>
              <a:ext cx="3647326" cy="830997"/>
            </a:xfrm>
            <a:prstGeom prst="rect">
              <a:avLst/>
            </a:prstGeom>
            <a:noFill/>
          </p:spPr>
          <p:txBody>
            <a:bodyPr wrap="square" rtlCol="0">
              <a:spAutoFit/>
            </a:bodyPr>
            <a:lstStyle/>
            <a:p>
              <a:r>
                <a:rPr lang="en-US" sz="4800" dirty="0">
                  <a:solidFill>
                    <a:schemeClr val="bg1"/>
                  </a:solidFill>
                  <a:latin typeface="Comic Sans MS" panose="030F0702030302020204" pitchFamily="66" charset="0"/>
                </a:rPr>
                <a:t>Clothes</a:t>
              </a:r>
            </a:p>
          </p:txBody>
        </p:sp>
      </p:grpSp>
    </p:spTree>
    <p:custDataLst>
      <p:tags r:id="rId1"/>
    </p:custDataLst>
    <p:extLst>
      <p:ext uri="{BB962C8B-B14F-4D97-AF65-F5344CB8AC3E}">
        <p14:creationId xmlns:p14="http://schemas.microsoft.com/office/powerpoint/2010/main" val="71159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ppt_x"/>
                                          </p:val>
                                        </p:tav>
                                        <p:tav tm="100000">
                                          <p:val>
                                            <p:strVal val="#ppt_x"/>
                                          </p:val>
                                        </p:tav>
                                      </p:tavLst>
                                    </p:anim>
                                    <p:anim calcmode="lin" valueType="num">
                                      <p:cBhvr additive="base">
                                        <p:cTn id="3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additive="base">
                                        <p:cTn id="37" dur="500" fill="hold"/>
                                        <p:tgtEl>
                                          <p:spTgt spid="56"/>
                                        </p:tgtEl>
                                        <p:attrNameLst>
                                          <p:attrName>ppt_x</p:attrName>
                                        </p:attrNameLst>
                                      </p:cBhvr>
                                      <p:tavLst>
                                        <p:tav tm="0">
                                          <p:val>
                                            <p:strVal val="#ppt_x"/>
                                          </p:val>
                                        </p:tav>
                                        <p:tav tm="100000">
                                          <p:val>
                                            <p:strVal val="#ppt_x"/>
                                          </p:val>
                                        </p:tav>
                                      </p:tavLst>
                                    </p:anim>
                                    <p:anim calcmode="lin" valueType="num">
                                      <p:cBhvr additive="base">
                                        <p:cTn id="3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cBhvr additive="base">
                                        <p:cTn id="43" dur="500" fill="hold"/>
                                        <p:tgtEl>
                                          <p:spTgt spid="61"/>
                                        </p:tgtEl>
                                        <p:attrNameLst>
                                          <p:attrName>ppt_x</p:attrName>
                                        </p:attrNameLst>
                                      </p:cBhvr>
                                      <p:tavLst>
                                        <p:tav tm="0">
                                          <p:val>
                                            <p:strVal val="#ppt_x"/>
                                          </p:val>
                                        </p:tav>
                                        <p:tav tm="100000">
                                          <p:val>
                                            <p:strVal val="#ppt_x"/>
                                          </p:val>
                                        </p:tav>
                                      </p:tavLst>
                                    </p:anim>
                                    <p:anim calcmode="lin" valueType="num">
                                      <p:cBhvr additive="base">
                                        <p:cTn id="44"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6"/>
                                        </p:tgtEl>
                                        <p:attrNameLst>
                                          <p:attrName>style.visibility</p:attrName>
                                        </p:attrNameLst>
                                      </p:cBhvr>
                                      <p:to>
                                        <p:strVal val="visible"/>
                                      </p:to>
                                    </p:set>
                                    <p:anim calcmode="lin" valueType="num">
                                      <p:cBhvr additive="base">
                                        <p:cTn id="49" dur="500" fill="hold"/>
                                        <p:tgtEl>
                                          <p:spTgt spid="66"/>
                                        </p:tgtEl>
                                        <p:attrNameLst>
                                          <p:attrName>ppt_x</p:attrName>
                                        </p:attrNameLst>
                                      </p:cBhvr>
                                      <p:tavLst>
                                        <p:tav tm="0">
                                          <p:val>
                                            <p:strVal val="#ppt_x"/>
                                          </p:val>
                                        </p:tav>
                                        <p:tav tm="100000">
                                          <p:val>
                                            <p:strVal val="#ppt_x"/>
                                          </p:val>
                                        </p:tav>
                                      </p:tavLst>
                                    </p:anim>
                                    <p:anim calcmode="lin" valueType="num">
                                      <p:cBhvr additive="base">
                                        <p:cTn id="5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ppt_x"/>
                                          </p:val>
                                        </p:tav>
                                        <p:tav tm="100000">
                                          <p:val>
                                            <p:strVal val="#ppt_x"/>
                                          </p:val>
                                        </p:tav>
                                      </p:tavLst>
                                    </p:anim>
                                    <p:anim calcmode="lin" valueType="num">
                                      <p:cBhvr additive="base">
                                        <p:cTn id="5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What is a subject? </a:t>
            </a:r>
          </a:p>
        </p:txBody>
      </p:sp>
      <p:pic>
        <p:nvPicPr>
          <p:cNvPr id="4" name="Picture 3" descr="Bunny and chick">
            <a:extLst>
              <a:ext uri="{FF2B5EF4-FFF2-40B4-BE49-F238E27FC236}">
                <a16:creationId xmlns:a16="http://schemas.microsoft.com/office/drawing/2014/main" id="{901446F4-0944-4010-965B-15208FC5B96A}"/>
              </a:ext>
            </a:extLst>
          </p:cNvPr>
          <p:cNvPicPr>
            <a:picLocks noChangeAspect="1"/>
          </p:cNvPicPr>
          <p:nvPr/>
        </p:nvPicPr>
        <p:blipFill>
          <a:blip r:embed="rId4"/>
          <a:stretch>
            <a:fillRect/>
          </a:stretch>
        </p:blipFill>
        <p:spPr>
          <a:xfrm>
            <a:off x="2437367" y="2014943"/>
            <a:ext cx="4269266" cy="2828114"/>
          </a:xfrm>
          <a:prstGeom prst="rect">
            <a:avLst/>
          </a:prstGeom>
        </p:spPr>
      </p:pic>
    </p:spTree>
    <p:custDataLst>
      <p:tags r:id="rId1"/>
    </p:custDataLst>
    <p:extLst>
      <p:ext uri="{BB962C8B-B14F-4D97-AF65-F5344CB8AC3E}">
        <p14:creationId xmlns:p14="http://schemas.microsoft.com/office/powerpoint/2010/main" val="1089271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Identify the Subject </a:t>
            </a:r>
          </a:p>
        </p:txBody>
      </p:sp>
      <p:sp>
        <p:nvSpPr>
          <p:cNvPr id="5" name="Rectangle: Rounded Corners 4">
            <a:extLst>
              <a:ext uri="{FF2B5EF4-FFF2-40B4-BE49-F238E27FC236}">
                <a16:creationId xmlns:a16="http://schemas.microsoft.com/office/drawing/2014/main" id="{AE57DCC1-5717-4987-B8FB-2F3BD2BEC490}"/>
              </a:ext>
            </a:extLst>
          </p:cNvPr>
          <p:cNvSpPr/>
          <p:nvPr/>
        </p:nvSpPr>
        <p:spPr>
          <a:xfrm>
            <a:off x="6205591" y="1685904"/>
            <a:ext cx="1982913" cy="125487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Comic Sans MS" panose="030F0702030302020204" pitchFamily="66" charset="0"/>
              </a:rPr>
              <a:t>dog</a:t>
            </a:r>
          </a:p>
        </p:txBody>
      </p:sp>
      <p:sp>
        <p:nvSpPr>
          <p:cNvPr id="8" name="Rectangle: Rounded Corners 7">
            <a:extLst>
              <a:ext uri="{FF2B5EF4-FFF2-40B4-BE49-F238E27FC236}">
                <a16:creationId xmlns:a16="http://schemas.microsoft.com/office/drawing/2014/main" id="{6CFF1A12-7CA9-42F1-891F-AEDC48BF681F}"/>
              </a:ext>
            </a:extLst>
          </p:cNvPr>
          <p:cNvSpPr/>
          <p:nvPr/>
        </p:nvSpPr>
        <p:spPr>
          <a:xfrm>
            <a:off x="6205590" y="3098862"/>
            <a:ext cx="1982913" cy="14332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Comic Sans MS" panose="030F0702030302020204" pitchFamily="66" charset="0"/>
              </a:rPr>
              <a:t>barked</a:t>
            </a:r>
          </a:p>
        </p:txBody>
      </p:sp>
      <p:sp>
        <p:nvSpPr>
          <p:cNvPr id="9" name="Rectangle: Rounded Corners 8">
            <a:extLst>
              <a:ext uri="{FF2B5EF4-FFF2-40B4-BE49-F238E27FC236}">
                <a16:creationId xmlns:a16="http://schemas.microsoft.com/office/drawing/2014/main" id="{6BECA66C-85D8-4363-A4D3-A72D8AF4C6EA}"/>
              </a:ext>
            </a:extLst>
          </p:cNvPr>
          <p:cNvSpPr/>
          <p:nvPr/>
        </p:nvSpPr>
        <p:spPr>
          <a:xfrm>
            <a:off x="6267236" y="4690188"/>
            <a:ext cx="1921268" cy="143324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Comic Sans MS" panose="030F0702030302020204" pitchFamily="66" charset="0"/>
              </a:rPr>
              <a:t>cat</a:t>
            </a:r>
          </a:p>
        </p:txBody>
      </p:sp>
      <p:grpSp>
        <p:nvGrpSpPr>
          <p:cNvPr id="4" name="Group 3">
            <a:extLst>
              <a:ext uri="{FF2B5EF4-FFF2-40B4-BE49-F238E27FC236}">
                <a16:creationId xmlns:a16="http://schemas.microsoft.com/office/drawing/2014/main" id="{52FD95C0-97B0-451A-9B78-D879DAB859F1}"/>
              </a:ext>
            </a:extLst>
          </p:cNvPr>
          <p:cNvGrpSpPr/>
          <p:nvPr/>
        </p:nvGrpSpPr>
        <p:grpSpPr>
          <a:xfrm>
            <a:off x="955496" y="1973580"/>
            <a:ext cx="3552291" cy="3576732"/>
            <a:chOff x="287676" y="1289308"/>
            <a:chExt cx="5823426" cy="5691658"/>
          </a:xfrm>
        </p:grpSpPr>
        <p:sp>
          <p:nvSpPr>
            <p:cNvPr id="3" name="Rectangle: Rounded Corners 2">
              <a:extLst>
                <a:ext uri="{FF2B5EF4-FFF2-40B4-BE49-F238E27FC236}">
                  <a16:creationId xmlns:a16="http://schemas.microsoft.com/office/drawing/2014/main" id="{88369D20-77B7-4445-A22F-84FAFFC419C4}"/>
                </a:ext>
              </a:extLst>
            </p:cNvPr>
            <p:cNvSpPr/>
            <p:nvPr/>
          </p:nvSpPr>
          <p:spPr>
            <a:xfrm>
              <a:off x="287676" y="1289308"/>
              <a:ext cx="5650787" cy="556869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400" b="1" dirty="0">
                <a:latin typeface="Comic Sans MS" panose="030F0702030302020204" pitchFamily="66" charset="0"/>
                <a:ea typeface="Calibri" panose="020F0502020204030204" pitchFamily="34" charset="0"/>
                <a:cs typeface="Calibri" panose="020F0502020204030204" pitchFamily="34" charset="0"/>
              </a:endParaRPr>
            </a:p>
            <a:p>
              <a:pPr algn="ctr"/>
              <a:r>
                <a:rPr lang="en-US" sz="4400" b="1" dirty="0">
                  <a:effectLst/>
                  <a:latin typeface="Comic Sans MS" panose="030F0702030302020204" pitchFamily="66" charset="0"/>
                  <a:ea typeface="Calibri" panose="020F0502020204030204" pitchFamily="34" charset="0"/>
                  <a:cs typeface="Calibri" panose="020F0502020204030204" pitchFamily="34" charset="0"/>
                </a:rPr>
                <a:t> </a:t>
              </a:r>
            </a:p>
            <a:p>
              <a:pPr algn="ct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000" b="1" dirty="0">
                <a:latin typeface="Comic Sans MS" panose="030F0702030302020204" pitchFamily="66" charset="0"/>
                <a:ea typeface="Calibri" panose="020F0502020204030204" pitchFamily="34" charset="0"/>
                <a:cs typeface="Calibri" panose="020F0502020204030204" pitchFamily="34" charset="0"/>
              </a:endParaRPr>
            </a:p>
            <a:p>
              <a:pPr algn="ctr"/>
              <a:r>
                <a:rPr lang="en-US" sz="3000" b="1" dirty="0">
                  <a:effectLst/>
                  <a:latin typeface="Comic Sans MS" panose="030F0702030302020204" pitchFamily="66" charset="0"/>
                  <a:ea typeface="Calibri" panose="020F0502020204030204" pitchFamily="34" charset="0"/>
                  <a:cs typeface="Calibri" panose="020F0502020204030204" pitchFamily="34" charset="0"/>
                </a:rPr>
                <a:t> </a:t>
              </a:r>
              <a:endParaRPr lang="en-US" sz="3000" dirty="0"/>
            </a:p>
          </p:txBody>
        </p:sp>
        <p:pic>
          <p:nvPicPr>
            <p:cNvPr id="6" name="Picture 5" descr="Hi Max The Husky">
              <a:extLst>
                <a:ext uri="{FF2B5EF4-FFF2-40B4-BE49-F238E27FC236}">
                  <a16:creationId xmlns:a16="http://schemas.microsoft.com/office/drawing/2014/main" id="{327FA57B-572F-450F-BA17-A02B2E09963D}"/>
                </a:ext>
              </a:extLst>
            </p:cNvPr>
            <p:cNvPicPr>
              <a:picLocks noChangeAspect="1"/>
            </p:cNvPicPr>
            <p:nvPr/>
          </p:nvPicPr>
          <p:blipFill>
            <a:blip r:embed="rId4"/>
            <a:stretch>
              <a:fillRect/>
            </a:stretch>
          </p:blipFill>
          <p:spPr>
            <a:xfrm>
              <a:off x="3061488" y="3931352"/>
              <a:ext cx="3049614" cy="3049614"/>
            </a:xfrm>
            <a:prstGeom prst="rect">
              <a:avLst/>
            </a:prstGeom>
          </p:spPr>
        </p:pic>
      </p:grpSp>
      <p:sp>
        <p:nvSpPr>
          <p:cNvPr id="7" name="TextBox 6">
            <a:extLst>
              <a:ext uri="{FF2B5EF4-FFF2-40B4-BE49-F238E27FC236}">
                <a16:creationId xmlns:a16="http://schemas.microsoft.com/office/drawing/2014/main" id="{1F63B52F-8B8A-458D-90B1-AD63EBF5A146}"/>
              </a:ext>
            </a:extLst>
          </p:cNvPr>
          <p:cNvSpPr txBox="1"/>
          <p:nvPr/>
        </p:nvSpPr>
        <p:spPr>
          <a:xfrm>
            <a:off x="1153273" y="2210602"/>
            <a:ext cx="3051425" cy="1938992"/>
          </a:xfrm>
          <a:prstGeom prst="rect">
            <a:avLst/>
          </a:prstGeom>
          <a:noFill/>
        </p:spPr>
        <p:txBody>
          <a:bodyPr wrap="square" rtlCol="0">
            <a:spAutoFit/>
          </a:bodyPr>
          <a:lstStyle/>
          <a:p>
            <a:r>
              <a:rPr lang="en-US" sz="4000" dirty="0">
                <a:solidFill>
                  <a:schemeClr val="bg1"/>
                </a:solidFill>
                <a:latin typeface="Comic Sans MS" panose="030F0702030302020204" pitchFamily="66" charset="0"/>
              </a:rPr>
              <a:t>The dog barked at the cat.</a:t>
            </a:r>
          </a:p>
        </p:txBody>
      </p:sp>
    </p:spTree>
    <p:custDataLst>
      <p:tags r:id="rId1"/>
    </p:custDataLst>
    <p:extLst>
      <p:ext uri="{BB962C8B-B14F-4D97-AF65-F5344CB8AC3E}">
        <p14:creationId xmlns:p14="http://schemas.microsoft.com/office/powerpoint/2010/main" val="193688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Identify the Subject </a:t>
            </a:r>
          </a:p>
        </p:txBody>
      </p:sp>
      <p:sp>
        <p:nvSpPr>
          <p:cNvPr id="5" name="Rectangle: Rounded Corners 4">
            <a:extLst>
              <a:ext uri="{FF2B5EF4-FFF2-40B4-BE49-F238E27FC236}">
                <a16:creationId xmlns:a16="http://schemas.microsoft.com/office/drawing/2014/main" id="{AE57DCC1-5717-4987-B8FB-2F3BD2BEC490}"/>
              </a:ext>
            </a:extLst>
          </p:cNvPr>
          <p:cNvSpPr/>
          <p:nvPr/>
        </p:nvSpPr>
        <p:spPr>
          <a:xfrm>
            <a:off x="5959010" y="1657895"/>
            <a:ext cx="1715786" cy="1143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Comic Sans MS" panose="030F0702030302020204" pitchFamily="66" charset="0"/>
              </a:rPr>
              <a:t>lazy</a:t>
            </a:r>
          </a:p>
        </p:txBody>
      </p:sp>
      <p:sp>
        <p:nvSpPr>
          <p:cNvPr id="8" name="Rectangle: Rounded Corners 7">
            <a:extLst>
              <a:ext uri="{FF2B5EF4-FFF2-40B4-BE49-F238E27FC236}">
                <a16:creationId xmlns:a16="http://schemas.microsoft.com/office/drawing/2014/main" id="{6CFF1A12-7CA9-42F1-891F-AEDC48BF681F}"/>
              </a:ext>
            </a:extLst>
          </p:cNvPr>
          <p:cNvSpPr/>
          <p:nvPr/>
        </p:nvSpPr>
        <p:spPr>
          <a:xfrm>
            <a:off x="5959010" y="3156735"/>
            <a:ext cx="1715786" cy="10556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Comic Sans MS" panose="030F0702030302020204" pitchFamily="66" charset="0"/>
              </a:rPr>
              <a:t>cat</a:t>
            </a:r>
          </a:p>
        </p:txBody>
      </p:sp>
      <p:sp>
        <p:nvSpPr>
          <p:cNvPr id="9" name="Rectangle: Rounded Corners 8">
            <a:extLst>
              <a:ext uri="{FF2B5EF4-FFF2-40B4-BE49-F238E27FC236}">
                <a16:creationId xmlns:a16="http://schemas.microsoft.com/office/drawing/2014/main" id="{6BECA66C-85D8-4363-A4D3-A72D8AF4C6EA}"/>
              </a:ext>
            </a:extLst>
          </p:cNvPr>
          <p:cNvSpPr/>
          <p:nvPr/>
        </p:nvSpPr>
        <p:spPr>
          <a:xfrm>
            <a:off x="5959011" y="4568244"/>
            <a:ext cx="1715785" cy="92734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a:latin typeface="Comic Sans MS" panose="030F0702030302020204" pitchFamily="66" charset="0"/>
              </a:rPr>
              <a:t>is</a:t>
            </a:r>
          </a:p>
        </p:txBody>
      </p:sp>
      <p:sp>
        <p:nvSpPr>
          <p:cNvPr id="3" name="Rectangle: Rounded Corners 2">
            <a:extLst>
              <a:ext uri="{FF2B5EF4-FFF2-40B4-BE49-F238E27FC236}">
                <a16:creationId xmlns:a16="http://schemas.microsoft.com/office/drawing/2014/main" id="{88369D20-77B7-4445-A22F-84FAFFC419C4}"/>
              </a:ext>
            </a:extLst>
          </p:cNvPr>
          <p:cNvSpPr/>
          <p:nvPr/>
        </p:nvSpPr>
        <p:spPr>
          <a:xfrm>
            <a:off x="748743" y="1671925"/>
            <a:ext cx="3823257" cy="370897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endParaRPr lang="en-US" sz="4000" b="1" dirty="0">
              <a:effectLst/>
              <a:latin typeface="Comic Sans MS" panose="030F0702030302020204" pitchFamily="66" charset="0"/>
              <a:ea typeface="Calibri" panose="020F0502020204030204" pitchFamily="34" charset="0"/>
              <a:cs typeface="Calibri" panose="020F0502020204030204" pitchFamily="34" charset="0"/>
            </a:endParaRPr>
          </a:p>
          <a:p>
            <a:pPr algn="ctr"/>
            <a:r>
              <a:rPr lang="en-US" sz="6000" b="1" dirty="0">
                <a:effectLst/>
                <a:latin typeface="Comic Sans MS" panose="030F0702030302020204" pitchFamily="66" charset="0"/>
                <a:ea typeface="Calibri" panose="020F0502020204030204" pitchFamily="34" charset="0"/>
                <a:cs typeface="Calibri" panose="020F0502020204030204" pitchFamily="34" charset="0"/>
              </a:rPr>
              <a:t> </a:t>
            </a:r>
            <a:endParaRPr lang="en-US" sz="13800" b="1" dirty="0">
              <a:latin typeface="Comic Sans MS" panose="030F0702030302020204" pitchFamily="66" charset="0"/>
              <a:ea typeface="Calibri" panose="020F0502020204030204" pitchFamily="34" charset="0"/>
              <a:cs typeface="Calibri" panose="020F0502020204030204" pitchFamily="34" charset="0"/>
            </a:endParaRPr>
          </a:p>
          <a:p>
            <a:pPr algn="ctr"/>
            <a:r>
              <a:rPr lang="en-US" sz="4400" b="1" dirty="0">
                <a:effectLst/>
                <a:latin typeface="Comic Sans MS" panose="030F0702030302020204" pitchFamily="66" charset="0"/>
                <a:ea typeface="Calibri" panose="020F0502020204030204" pitchFamily="34" charset="0"/>
                <a:cs typeface="Calibri" panose="020F0502020204030204" pitchFamily="34" charset="0"/>
              </a:rPr>
              <a:t> </a:t>
            </a:r>
          </a:p>
          <a:p>
            <a:pPr algn="ct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000" b="1" dirty="0">
              <a:latin typeface="Comic Sans MS" panose="030F0702030302020204" pitchFamily="66" charset="0"/>
              <a:ea typeface="Calibri" panose="020F0502020204030204" pitchFamily="34" charset="0"/>
              <a:cs typeface="Calibri" panose="020F0502020204030204" pitchFamily="34" charset="0"/>
            </a:endParaRPr>
          </a:p>
          <a:p>
            <a:pPr algn="ctr"/>
            <a:r>
              <a:rPr lang="en-US" sz="3000" b="1" dirty="0">
                <a:effectLst/>
                <a:latin typeface="Comic Sans MS" panose="030F0702030302020204" pitchFamily="66" charset="0"/>
                <a:ea typeface="Calibri" panose="020F0502020204030204" pitchFamily="34" charset="0"/>
                <a:cs typeface="Calibri" panose="020F0502020204030204" pitchFamily="34" charset="0"/>
              </a:rPr>
              <a:t> </a:t>
            </a:r>
            <a:endParaRPr lang="en-US" sz="3000" dirty="0"/>
          </a:p>
        </p:txBody>
      </p:sp>
      <p:pic>
        <p:nvPicPr>
          <p:cNvPr id="13" name="Picture 12" descr="Workout Teodor the Cat">
            <a:extLst>
              <a:ext uri="{FF2B5EF4-FFF2-40B4-BE49-F238E27FC236}">
                <a16:creationId xmlns:a16="http://schemas.microsoft.com/office/drawing/2014/main" id="{DEA6ECFE-8418-44C2-AB54-B92618BDE574}"/>
              </a:ext>
            </a:extLst>
          </p:cNvPr>
          <p:cNvPicPr>
            <a:picLocks noChangeAspect="1"/>
          </p:cNvPicPr>
          <p:nvPr/>
        </p:nvPicPr>
        <p:blipFill>
          <a:blip r:embed="rId4"/>
          <a:stretch>
            <a:fillRect/>
          </a:stretch>
        </p:blipFill>
        <p:spPr>
          <a:xfrm>
            <a:off x="1813469" y="2585444"/>
            <a:ext cx="2614694" cy="2795452"/>
          </a:xfrm>
          <a:prstGeom prst="rect">
            <a:avLst/>
          </a:prstGeom>
        </p:spPr>
      </p:pic>
      <p:sp>
        <p:nvSpPr>
          <p:cNvPr id="6" name="TextBox 5">
            <a:extLst>
              <a:ext uri="{FF2B5EF4-FFF2-40B4-BE49-F238E27FC236}">
                <a16:creationId xmlns:a16="http://schemas.microsoft.com/office/drawing/2014/main" id="{EC6CB8C1-571F-4982-BDEC-B3091DA2A136}"/>
              </a:ext>
            </a:extLst>
          </p:cNvPr>
          <p:cNvSpPr txBox="1"/>
          <p:nvPr/>
        </p:nvSpPr>
        <p:spPr>
          <a:xfrm>
            <a:off x="976045" y="2013735"/>
            <a:ext cx="3339101" cy="1323439"/>
          </a:xfrm>
          <a:prstGeom prst="rect">
            <a:avLst/>
          </a:prstGeom>
          <a:noFill/>
        </p:spPr>
        <p:txBody>
          <a:bodyPr wrap="square" rtlCol="0">
            <a:spAutoFit/>
          </a:bodyPr>
          <a:lstStyle/>
          <a:p>
            <a:r>
              <a:rPr lang="en-US" sz="4000" dirty="0">
                <a:solidFill>
                  <a:schemeClr val="bg1"/>
                </a:solidFill>
                <a:latin typeface="Comic Sans MS" panose="030F0702030302020204" pitchFamily="66" charset="0"/>
              </a:rPr>
              <a:t>The cat is lazy.</a:t>
            </a:r>
          </a:p>
        </p:txBody>
      </p:sp>
    </p:spTree>
    <p:custDataLst>
      <p:tags r:id="rId1"/>
    </p:custDataLst>
    <p:extLst>
      <p:ext uri="{BB962C8B-B14F-4D97-AF65-F5344CB8AC3E}">
        <p14:creationId xmlns:p14="http://schemas.microsoft.com/office/powerpoint/2010/main" val="381532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8"/>
                                        </p:tgtEl>
                                        <p:attrNameLst>
                                          <p:attrName>style.color</p:attrName>
                                        </p:attrNameLst>
                                      </p:cBhvr>
                                      <p:by>
                                        <p:hsl h="7200000" s="0" l="0"/>
                                      </p:by>
                                    </p:animClr>
                                    <p:animClr clrSpc="hsl" dir="cw">
                                      <p:cBhvr>
                                        <p:cTn id="7" dur="500" fill="hold"/>
                                        <p:tgtEl>
                                          <p:spTgt spid="8"/>
                                        </p:tgtEl>
                                        <p:attrNameLst>
                                          <p:attrName>fillcolor</p:attrName>
                                        </p:attrNameLst>
                                      </p:cBhvr>
                                      <p:by>
                                        <p:hsl h="7200000" s="0" l="0"/>
                                      </p:by>
                                    </p:animClr>
                                    <p:animClr clrSpc="hsl" dir="cw">
                                      <p:cBhvr>
                                        <p:cTn id="8" dur="500" fill="hold"/>
                                        <p:tgtEl>
                                          <p:spTgt spid="8"/>
                                        </p:tgtEl>
                                        <p:attrNameLst>
                                          <p:attrName>stroke.color</p:attrName>
                                        </p:attrNameLst>
                                      </p:cBhvr>
                                      <p:by>
                                        <p:hsl h="7200000" s="0" l="0"/>
                                      </p:by>
                                    </p:animClr>
                                    <p:set>
                                      <p:cBhvr>
                                        <p:cTn id="9" dur="50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Identify the Subject </a:t>
            </a:r>
          </a:p>
        </p:txBody>
      </p:sp>
      <p:sp>
        <p:nvSpPr>
          <p:cNvPr id="3" name="Rectangle: Rounded Corners 2">
            <a:extLst>
              <a:ext uri="{FF2B5EF4-FFF2-40B4-BE49-F238E27FC236}">
                <a16:creationId xmlns:a16="http://schemas.microsoft.com/office/drawing/2014/main" id="{88369D20-77B7-4445-A22F-84FAFFC419C4}"/>
              </a:ext>
            </a:extLst>
          </p:cNvPr>
          <p:cNvSpPr/>
          <p:nvPr/>
        </p:nvSpPr>
        <p:spPr>
          <a:xfrm>
            <a:off x="914400" y="1963671"/>
            <a:ext cx="4037744" cy="34881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latin typeface="Comic Sans MS" panose="030F0702030302020204" pitchFamily="66" charset="0"/>
                <a:ea typeface="Calibri" panose="020F0502020204030204" pitchFamily="34" charset="0"/>
                <a:cs typeface="Calibri" panose="020F0502020204030204" pitchFamily="34" charset="0"/>
              </a:rPr>
              <a:t> </a:t>
            </a:r>
          </a:p>
          <a:p>
            <a:pPr algn="ctr"/>
            <a:endParaRPr lang="en-US" sz="4400" b="1" dirty="0">
              <a:latin typeface="Comic Sans MS" panose="030F0702030302020204" pitchFamily="66" charset="0"/>
              <a:ea typeface="Calibri" panose="020F0502020204030204" pitchFamily="34" charset="0"/>
              <a:cs typeface="Calibri" panose="020F0502020204030204" pitchFamily="34" charset="0"/>
            </a:endParaRPr>
          </a:p>
          <a:p>
            <a:pPr algn="ctr"/>
            <a:r>
              <a:rPr lang="en-US" sz="4400" b="1" dirty="0">
                <a:effectLst/>
                <a:latin typeface="Comic Sans MS" panose="030F0702030302020204" pitchFamily="66" charset="0"/>
                <a:ea typeface="Calibri" panose="020F0502020204030204" pitchFamily="34" charset="0"/>
                <a:cs typeface="Calibri" panose="020F0502020204030204" pitchFamily="34" charset="0"/>
              </a:rPr>
              <a:t> </a:t>
            </a:r>
          </a:p>
          <a:p>
            <a:pPr algn="ct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000" b="1" dirty="0">
              <a:latin typeface="Comic Sans MS" panose="030F0702030302020204" pitchFamily="66" charset="0"/>
              <a:ea typeface="Calibri" panose="020F0502020204030204" pitchFamily="34" charset="0"/>
              <a:cs typeface="Calibri" panose="020F0502020204030204" pitchFamily="34" charset="0"/>
            </a:endParaRPr>
          </a:p>
          <a:p>
            <a:pPr algn="ctr"/>
            <a:r>
              <a:rPr lang="en-US" sz="3000" b="1" dirty="0">
                <a:effectLst/>
                <a:latin typeface="Comic Sans MS" panose="030F0702030302020204" pitchFamily="66" charset="0"/>
                <a:ea typeface="Calibri" panose="020F0502020204030204" pitchFamily="34" charset="0"/>
                <a:cs typeface="Calibri" panose="020F0502020204030204" pitchFamily="34" charset="0"/>
              </a:rPr>
              <a:t> </a:t>
            </a:r>
            <a:endParaRPr lang="en-US" sz="3000" dirty="0"/>
          </a:p>
        </p:txBody>
      </p:sp>
      <p:sp>
        <p:nvSpPr>
          <p:cNvPr id="5" name="Rectangle: Rounded Corners 4">
            <a:extLst>
              <a:ext uri="{FF2B5EF4-FFF2-40B4-BE49-F238E27FC236}">
                <a16:creationId xmlns:a16="http://schemas.microsoft.com/office/drawing/2014/main" id="{AE57DCC1-5717-4987-B8FB-2F3BD2BEC490}"/>
              </a:ext>
            </a:extLst>
          </p:cNvPr>
          <p:cNvSpPr/>
          <p:nvPr/>
        </p:nvSpPr>
        <p:spPr>
          <a:xfrm>
            <a:off x="5876818" y="1963671"/>
            <a:ext cx="1828800" cy="998024"/>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latin typeface="Comic Sans MS" panose="030F0702030302020204" pitchFamily="66" charset="0"/>
              </a:rPr>
              <a:t>they</a:t>
            </a:r>
          </a:p>
        </p:txBody>
      </p:sp>
      <p:sp>
        <p:nvSpPr>
          <p:cNvPr id="8" name="Rectangle: Rounded Corners 7">
            <a:extLst>
              <a:ext uri="{FF2B5EF4-FFF2-40B4-BE49-F238E27FC236}">
                <a16:creationId xmlns:a16="http://schemas.microsoft.com/office/drawing/2014/main" id="{6CFF1A12-7CA9-42F1-891F-AEDC48BF681F}"/>
              </a:ext>
            </a:extLst>
          </p:cNvPr>
          <p:cNvSpPr/>
          <p:nvPr/>
        </p:nvSpPr>
        <p:spPr>
          <a:xfrm>
            <a:off x="5876818" y="3210794"/>
            <a:ext cx="1828800" cy="99392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latin typeface="Comic Sans MS" panose="030F0702030302020204" pitchFamily="66" charset="0"/>
              </a:rPr>
              <a:t>drinking</a:t>
            </a:r>
          </a:p>
        </p:txBody>
      </p:sp>
      <p:sp>
        <p:nvSpPr>
          <p:cNvPr id="9" name="Rectangle: Rounded Corners 8">
            <a:extLst>
              <a:ext uri="{FF2B5EF4-FFF2-40B4-BE49-F238E27FC236}">
                <a16:creationId xmlns:a16="http://schemas.microsoft.com/office/drawing/2014/main" id="{6BECA66C-85D8-4363-A4D3-A72D8AF4C6EA}"/>
              </a:ext>
            </a:extLst>
          </p:cNvPr>
          <p:cNvSpPr/>
          <p:nvPr/>
        </p:nvSpPr>
        <p:spPr>
          <a:xfrm>
            <a:off x="5876818" y="4533740"/>
            <a:ext cx="1828800" cy="99392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latin typeface="Comic Sans MS" panose="030F0702030302020204" pitchFamily="66" charset="0"/>
              </a:rPr>
              <a:t>coffee</a:t>
            </a:r>
          </a:p>
        </p:txBody>
      </p:sp>
      <p:pic>
        <p:nvPicPr>
          <p:cNvPr id="7" name="Picture 6" descr="Two people working and having lunch together">
            <a:extLst>
              <a:ext uri="{FF2B5EF4-FFF2-40B4-BE49-F238E27FC236}">
                <a16:creationId xmlns:a16="http://schemas.microsoft.com/office/drawing/2014/main" id="{926B2CDA-123C-456E-ACC9-A2700D72364E}"/>
              </a:ext>
            </a:extLst>
          </p:cNvPr>
          <p:cNvPicPr>
            <a:picLocks noChangeAspect="1"/>
          </p:cNvPicPr>
          <p:nvPr/>
        </p:nvPicPr>
        <p:blipFill>
          <a:blip r:embed="rId4"/>
          <a:stretch>
            <a:fillRect/>
          </a:stretch>
        </p:blipFill>
        <p:spPr>
          <a:xfrm>
            <a:off x="1702175" y="3525562"/>
            <a:ext cx="2462193" cy="1643466"/>
          </a:xfrm>
          <a:prstGeom prst="rect">
            <a:avLst/>
          </a:prstGeom>
        </p:spPr>
      </p:pic>
      <p:sp>
        <p:nvSpPr>
          <p:cNvPr id="4" name="TextBox 3">
            <a:extLst>
              <a:ext uri="{FF2B5EF4-FFF2-40B4-BE49-F238E27FC236}">
                <a16:creationId xmlns:a16="http://schemas.microsoft.com/office/drawing/2014/main" id="{AC8499EE-75B5-4C91-B2D3-6725364C701D}"/>
              </a:ext>
            </a:extLst>
          </p:cNvPr>
          <p:cNvSpPr txBox="1"/>
          <p:nvPr/>
        </p:nvSpPr>
        <p:spPr>
          <a:xfrm>
            <a:off x="1294544" y="2216969"/>
            <a:ext cx="3215811" cy="1077218"/>
          </a:xfrm>
          <a:prstGeom prst="rect">
            <a:avLst/>
          </a:prstGeom>
          <a:noFill/>
        </p:spPr>
        <p:txBody>
          <a:bodyPr wrap="square" rtlCol="0">
            <a:spAutoFit/>
          </a:bodyPr>
          <a:lstStyle/>
          <a:p>
            <a:pPr algn="ctr"/>
            <a:r>
              <a:rPr lang="en-US" sz="3200" dirty="0">
                <a:solidFill>
                  <a:schemeClr val="bg1"/>
                </a:solidFill>
                <a:latin typeface="Comic Sans MS" panose="030F0702030302020204" pitchFamily="66" charset="0"/>
              </a:rPr>
              <a:t>They are drinking coffee.</a:t>
            </a:r>
          </a:p>
        </p:txBody>
      </p:sp>
    </p:spTree>
    <p:custDataLst>
      <p:tags r:id="rId1"/>
    </p:custDataLst>
    <p:extLst>
      <p:ext uri="{BB962C8B-B14F-4D97-AF65-F5344CB8AC3E}">
        <p14:creationId xmlns:p14="http://schemas.microsoft.com/office/powerpoint/2010/main" val="190651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0"/>
  <p:tag name="TAG_BACKING_FORM_KEY" val="3869206-c:\users\jimka\downloads\ela 2_ module 2 _ st .pptx"/>
  <p:tag name="ARTICULATE_PRESENTER_VERSION" val="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10911</TotalTime>
  <Words>752</Words>
  <Application>Microsoft Office PowerPoint</Application>
  <PresentationFormat>On-screen Show (4:3)</PresentationFormat>
  <Paragraphs>107</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Comic Sans MS</vt:lpstr>
      <vt:lpstr>Office Theme</vt:lpstr>
      <vt:lpstr>Sounds and Meanings </vt:lpstr>
      <vt:lpstr>Short –e- Sounds</vt:lpstr>
      <vt:lpstr>Listen and Spell</vt:lpstr>
      <vt:lpstr>Sight Word Wall </vt:lpstr>
      <vt:lpstr>Vocabulary Words </vt:lpstr>
      <vt:lpstr>What is a subject? </vt:lpstr>
      <vt:lpstr>Identify the Subject </vt:lpstr>
      <vt:lpstr>Identify the Subject </vt:lpstr>
      <vt:lpstr>Identify the Subject </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Jim Kalos</cp:lastModifiedBy>
  <cp:revision>276</cp:revision>
  <dcterms:created xsi:type="dcterms:W3CDTF">2012-04-20T18:25:02Z</dcterms:created>
  <dcterms:modified xsi:type="dcterms:W3CDTF">2021-07-05T12:44:57Z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15F4F1C6-1924-4349-8B1C-E8256BF35B47</vt:lpwstr>
  </property>
  <property fmtid="{D5CDD505-2E9C-101B-9397-08002B2CF9AE}" pid="3" name="ArticulatePath">
    <vt:lpwstr>ELA 2_ Module 2 _ ST </vt:lpwstr>
  </property>
  <property fmtid="{D5CDD505-2E9C-101B-9397-08002B2CF9AE}" pid="4" name="ArticulateUseProject">
    <vt:lpwstr>1</vt:lpwstr>
  </property>
  <property fmtid="{D5CDD505-2E9C-101B-9397-08002B2CF9AE}" pid="5" name="ArticulateProjectFull">
    <vt:lpwstr>C:\Users\jimka\Downloads\ELA 2_ Module 2 _ ST .ppta</vt:lpwstr>
  </property>
  <property fmtid="{D5CDD505-2E9C-101B-9397-08002B2CF9AE}" pid="6" name="ArticulateProjectVersion">
    <vt:lpwstr>8</vt:lpwstr>
  </property>
</Properties>
</file>