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0" autoAdjust="0"/>
    <p:restoredTop sz="94660"/>
  </p:normalViewPr>
  <p:slideViewPr>
    <p:cSldViewPr snapToGrid="0">
      <p:cViewPr varScale="1">
        <p:scale>
          <a:sx n="83" d="100"/>
          <a:sy n="83" d="100"/>
        </p:scale>
        <p:origin x="643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710F2-E5CD-E376-8983-A327EB0A12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674E11-2E16-B641-77A8-6A7FB3C0A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687DC2-B62C-6E51-8A0B-1182AE7F6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DC21F-B8EA-4762-8F79-689944156C92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F7F77E-2620-7EAB-C886-A66EE2CEC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76FD71-B6B3-EF02-4AF1-EF7BAB157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C0EFE-EA45-4D57-89A8-35EE9EAFF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465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42BF1-3E4B-1F1C-7B0B-9D37C84D1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890635-AFD3-D1A5-A844-3B405FF6C8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8EA1B0-067F-6EAB-132B-A33379769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DC21F-B8EA-4762-8F79-689944156C92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CEEAF5-AF13-B645-11DB-F8CD45556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D55BF8-1AAA-6BC6-BF48-AE02F546E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C0EFE-EA45-4D57-89A8-35EE9EAFF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283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50D82D-02B6-A251-60EC-7BEFF06E76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4E2875-D900-0AA8-C1D3-49DF38799A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7D89D7-4DBF-A95E-7FA1-ED6F33A18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DC21F-B8EA-4762-8F79-689944156C92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84A88F-54BF-9F89-7B23-F1A94201B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DBC8D1-04C5-566E-A75E-A557C7977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C0EFE-EA45-4D57-89A8-35EE9EAFF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806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AF4B9-E918-782A-1ACC-09E5C7A45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1D7926-755A-800B-AB80-71E1825B9E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773FBC-1B1E-2A1E-0C0D-BA3238013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DC21F-B8EA-4762-8F79-689944156C92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9026D-447D-C98E-C7B6-329F0563A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737E09-5B3B-D258-C9B4-0A55348D0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C0EFE-EA45-4D57-89A8-35EE9EAFF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32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38747-0F67-5204-7407-FDAE8C625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B61674-E7BB-8AF0-1859-4F3194EB0F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9A549B-FDBD-14E2-51E4-D9C4735A0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DC21F-B8EA-4762-8F79-689944156C92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F28030-8CBC-C884-3205-187A9FB64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7E8ABB-37B2-1E0A-FBB5-D9FE0D6B8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C0EFE-EA45-4D57-89A8-35EE9EAFF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404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0AAD8-CEE6-4E88-2483-FB341C544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5B0865-289E-E435-4A2E-3CFE51CDA2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ABE2BC-6390-3D65-BC1F-49D3FF7DAB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58A73C-6A04-2F78-E5D0-A17CE7E3E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DC21F-B8EA-4762-8F79-689944156C92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36FEA7-528C-896F-3867-C4ECD1061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702CD4-D811-B118-4177-CF9BFA618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C0EFE-EA45-4D57-89A8-35EE9EAFF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394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31934-EDB5-F5A8-48EA-3A4D85E2E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DD8072-28AE-53AA-F913-B750CF97EF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F42A0A-2329-F3DD-4C81-AE34F92339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68F64D-E7FD-01A8-82DB-3703B6B021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0418E5-E95A-775F-7D07-326A31B14A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750A50-A39F-E38D-ACB0-DE55ECE3F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DC21F-B8EA-4762-8F79-689944156C92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627BC4C-81EF-77F4-8506-173A8E1FB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41C813C-2984-8EA1-1695-7756E9820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C0EFE-EA45-4D57-89A8-35EE9EAFF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763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F1B4C-616E-22F6-0A92-827C257C5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3D9781-1039-639A-8EB6-98452C8A9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DC21F-B8EA-4762-8F79-689944156C92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382505-4DC7-6611-14F4-6562AD3B0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6F9AB8-914C-67CA-4CD4-69C59F595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C0EFE-EA45-4D57-89A8-35EE9EAFF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126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D4007B-FFEE-CF76-2856-CFB9C4180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DC21F-B8EA-4762-8F79-689944156C92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0F1AD0-27DD-A913-D5FF-8140E0166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AF4653-9907-B5FA-F6AB-D25B7F7C2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C0EFE-EA45-4D57-89A8-35EE9EAFF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370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F1F55-F50D-B8C0-4E91-03A9F8A3D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9A6D11-E901-8DF9-B98C-BC6AD15CCB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61E1C5-CAB2-29E2-A2CF-417607E15B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215D66-B292-C839-9228-1F2AB5B32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DC21F-B8EA-4762-8F79-689944156C92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AB8DF2-2BBE-0541-22F1-EE4EA8D8B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61F507-6EFD-97E8-FCC4-3B2DEA215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C0EFE-EA45-4D57-89A8-35EE9EAFF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722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0E4DA-37AD-32BD-6811-16486A58D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5E15B8-CA83-77F5-7497-F028F98A02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C4E02F-90FF-D9CC-5869-297CC1A612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398334-6AF2-B8F7-89C5-142D0237C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DC21F-B8EA-4762-8F79-689944156C92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B7521-701C-EB9B-AEE8-36CBF98DF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E69853-0F97-CBF0-843C-5B456B667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C0EFE-EA45-4D57-89A8-35EE9EAFF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386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19A346-8EFB-B7B7-15B2-7EE6CDE47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1145C-02FD-4A7D-A073-4052644E90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667994-4713-259E-F5E4-3FA13C8396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ADC21F-B8EA-4762-8F79-689944156C92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7C53C2-8780-0226-3E5E-95665BA8C9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7A82E7-5F45-2D4D-CA38-AC2C185C25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C0EFE-EA45-4D57-89A8-35EE9EAFF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205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73F4BDC-1CBC-0BD8-8D0E-678DB650B939}"/>
              </a:ext>
            </a:extLst>
          </p:cNvPr>
          <p:cNvSpPr txBox="1"/>
          <p:nvPr/>
        </p:nvSpPr>
        <p:spPr>
          <a:xfrm>
            <a:off x="767627" y="2727051"/>
            <a:ext cx="30373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Type 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F3154B-B5A6-242E-697C-BF77A9F4746A}"/>
              </a:ext>
            </a:extLst>
          </p:cNvPr>
          <p:cNvSpPr txBox="1"/>
          <p:nvPr/>
        </p:nvSpPr>
        <p:spPr>
          <a:xfrm>
            <a:off x="4577301" y="2727051"/>
            <a:ext cx="30373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Type here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46C18CB-E113-FEF1-2DF9-20A78D26A178}"/>
              </a:ext>
            </a:extLst>
          </p:cNvPr>
          <p:cNvSpPr txBox="1"/>
          <p:nvPr/>
        </p:nvSpPr>
        <p:spPr>
          <a:xfrm>
            <a:off x="8386975" y="2727051"/>
            <a:ext cx="30373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Type here</a:t>
            </a:r>
          </a:p>
        </p:txBody>
      </p:sp>
    </p:spTree>
    <p:extLst>
      <p:ext uri="{BB962C8B-B14F-4D97-AF65-F5344CB8AC3E}">
        <p14:creationId xmlns:p14="http://schemas.microsoft.com/office/powerpoint/2010/main" val="1520105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Frederick Javalera</dc:creator>
  <cp:lastModifiedBy>Tom Porvaznik</cp:lastModifiedBy>
  <cp:revision>2</cp:revision>
  <dcterms:created xsi:type="dcterms:W3CDTF">2022-07-07T20:58:30Z</dcterms:created>
  <dcterms:modified xsi:type="dcterms:W3CDTF">2022-08-04T19:53:08Z</dcterms:modified>
</cp:coreProperties>
</file>