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46" d="100"/>
          <a:sy n="46" d="100"/>
        </p:scale>
        <p:origin x="38" y="5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3855C-5A3B-5B73-B77A-2BFD89291C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210C98-A067-D728-4AB7-6AAF29F06F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7D76D6-9889-4626-0E16-6B4FB1190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313C-3984-4DEA-A5D1-3E01CFD41560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E79506-9961-C6EE-BA4A-75B62A7CA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BC4FEA-EB2E-5A1D-623E-43EBA51CA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719EE-8557-49AB-8BAC-917469E92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340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CC3C3-5BF6-1F0D-B38F-979B2FE4F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B9986B-7953-CBCD-9DD1-6A52869D85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A2FF01-CDA6-6FC3-25A3-5B529AF6B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313C-3984-4DEA-A5D1-3E01CFD41560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9CBF8F-6B52-BD5A-C3BE-0D37BAAD3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CC4167-D1AA-C5D7-AE2D-177E01A12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719EE-8557-49AB-8BAC-917469E92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655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6CA354-081D-7913-302F-79FE83F2DB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69A9E4-6735-F221-97C8-44950D4A47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710B03-1A83-9C47-A939-C9D7EA41F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313C-3984-4DEA-A5D1-3E01CFD41560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999AD-A62A-07E6-B9B3-37F1D4B51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4DA05C-1943-B697-789B-1AF6A0195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719EE-8557-49AB-8BAC-917469E92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530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1C79D-0255-AA65-9EB7-C23914ECA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06959-310E-4C2A-D1A1-B4F17FE35B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42BA74-D502-CECD-431E-2040EAE67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313C-3984-4DEA-A5D1-3E01CFD41560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7F0CE4-F911-6EA4-6231-C64FBC3AD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2EA9F0-21C9-690A-0DA9-AAE2661DC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719EE-8557-49AB-8BAC-917469E92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23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8F7B9-F23D-F603-C149-1D41BDE76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E092C8-0820-311F-03DD-D488FFA31D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C0EAEE-657B-574B-44AB-03D296BA3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313C-3984-4DEA-A5D1-3E01CFD41560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CC8F3E-E306-77DE-91B7-D2219A764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FB4C9-B75D-F082-0839-D0A1576FB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719EE-8557-49AB-8BAC-917469E92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791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D63A9-D82D-1494-C0C8-AF3B756F9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5FEDDD-0B5B-85AF-35AC-821F1F3763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84A33-3AE1-E6DC-2225-028D9339FE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EF77A7-1098-FEBF-E10D-EF9A1761B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313C-3984-4DEA-A5D1-3E01CFD41560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EE2D76-DB1D-D14D-CD40-CF2DFA985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B02EF9-A6DB-265A-427C-AAF2A715F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719EE-8557-49AB-8BAC-917469E92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741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86DD2-9F7E-4F53-D921-6787E10D2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1F55FD-E6D2-3AE0-7E87-509CDEAF20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994092-0CA6-42B9-A440-850B67CC3D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D21F21-1232-1FDB-74FD-0714B47C3D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B318DA-DAD4-5791-002C-EA6661BED6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48BB16-92ED-A108-53CF-108223120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313C-3984-4DEA-A5D1-3E01CFD41560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F82DEF-DF22-37AA-1FA2-53D0F0838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97530B-FE66-E5DD-7897-01874F471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719EE-8557-49AB-8BAC-917469E92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868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46D59-00F5-13B1-3299-423C36592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E31A36-6656-7E3E-E047-71C3F6592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313C-3984-4DEA-A5D1-3E01CFD41560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CAAED1-2809-7373-2B2C-BB52CAC23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53FD5F-D0E0-5780-631A-BAE21F023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719EE-8557-49AB-8BAC-917469E92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247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CA43AF-10CC-B14C-39D8-FC21F14DF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313C-3984-4DEA-A5D1-3E01CFD41560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6AFC87-19C6-25CE-8671-A25D1B362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5BE1AA-C675-9C12-EBEC-8E61ABE66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719EE-8557-49AB-8BAC-917469E92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560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80EF7-2EDF-D02E-83CD-514A3A3AA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F4B35-C3D3-5AB9-8BC0-5100CEA99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4B6A1C-826D-542B-B21F-C898ECA93A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87330D-84A0-B3D5-8408-79D0786D3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313C-3984-4DEA-A5D1-3E01CFD41560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CF2D2B-5473-62B4-6D32-1A14DF682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215FF9-52B6-40F5-6952-2596186F8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719EE-8557-49AB-8BAC-917469E92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794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3AE4F-154E-7D91-90E6-8EBAD9D2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FCE44E-0B30-7CCD-F6DB-0903309A7C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03776C-DABC-3D88-A5FE-3CC5169177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4F707D-1A80-A1FB-5F9B-92A98A439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313C-3984-4DEA-A5D1-3E01CFD41560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CBAAA5-9A09-13E4-6314-36D329AF2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022DBA-6D59-CC43-E705-FA0AF124E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719EE-8557-49AB-8BAC-917469E92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096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BF3E2C-2474-62AC-4D8A-A6227894F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3FFADC-632A-6B36-C6D6-EFBC34F787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8262B3-1394-8F0D-8458-37C9D7D3B2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E313C-3984-4DEA-A5D1-3E01CFD41560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4390E-DEAA-1EE3-1682-64E1383842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7F6FC3-7A18-A2D9-C110-912835F48D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719EE-8557-49AB-8BAC-917469E92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233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2D4F4093-608E-4E25-624C-A822AEF72A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0461" y="5241626"/>
            <a:ext cx="2438418" cy="95250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55682D8-B49D-3B58-63DD-6E7E46E4C5B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149" y="5905493"/>
            <a:ext cx="2438418" cy="952507"/>
          </a:xfrm>
          <a:prstGeom prst="rect">
            <a:avLst/>
          </a:prstGeom>
        </p:spPr>
      </p:pic>
      <p:pic>
        <p:nvPicPr>
          <p:cNvPr id="11" name="Picture 10" descr="A picture containing text, watching&#10;&#10;Description automatically generated">
            <a:extLst>
              <a:ext uri="{FF2B5EF4-FFF2-40B4-BE49-F238E27FC236}">
                <a16:creationId xmlns:a16="http://schemas.microsoft.com/office/drawing/2014/main" id="{16864F7F-8365-DE28-9821-A2360E15A8B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9837" y="5905492"/>
            <a:ext cx="2438418" cy="952507"/>
          </a:xfrm>
          <a:prstGeom prst="rect">
            <a:avLst/>
          </a:prstGeom>
        </p:spPr>
      </p:pic>
      <p:pic>
        <p:nvPicPr>
          <p:cNvPr id="13" name="Picture 12" descr="A picture containing text, watching&#10;&#10;Description automatically generated">
            <a:extLst>
              <a:ext uri="{FF2B5EF4-FFF2-40B4-BE49-F238E27FC236}">
                <a16:creationId xmlns:a16="http://schemas.microsoft.com/office/drawing/2014/main" id="{AD54B7FA-B2C0-64B4-2E9B-4B5EE153D64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0461" y="5905493"/>
            <a:ext cx="2438418" cy="952507"/>
          </a:xfrm>
          <a:prstGeom prst="rect">
            <a:avLst/>
          </a:prstGeom>
        </p:spPr>
      </p:pic>
      <p:pic>
        <p:nvPicPr>
          <p:cNvPr id="15" name="Picture 14" descr="A yellow sign with black text&#10;&#10;Description automatically generated with low confidence">
            <a:extLst>
              <a:ext uri="{FF2B5EF4-FFF2-40B4-BE49-F238E27FC236}">
                <a16:creationId xmlns:a16="http://schemas.microsoft.com/office/drawing/2014/main" id="{9578C658-3527-0975-AE47-0BDE9F45972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149" y="5241626"/>
            <a:ext cx="2438418" cy="952507"/>
          </a:xfrm>
          <a:prstGeom prst="rect">
            <a:avLst/>
          </a:prstGeom>
        </p:spPr>
      </p:pic>
      <p:pic>
        <p:nvPicPr>
          <p:cNvPr id="17" name="Picture 16" descr="A yellow sign with black text&#10;&#10;Description automatically generated with low confidence">
            <a:extLst>
              <a:ext uri="{FF2B5EF4-FFF2-40B4-BE49-F238E27FC236}">
                <a16:creationId xmlns:a16="http://schemas.microsoft.com/office/drawing/2014/main" id="{5A0C02C4-03B7-D24B-7A17-5B3B0333701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773" y="5058501"/>
            <a:ext cx="2438418" cy="952507"/>
          </a:xfrm>
          <a:prstGeom prst="rect">
            <a:avLst/>
          </a:prstGeom>
        </p:spPr>
      </p:pic>
      <p:pic>
        <p:nvPicPr>
          <p:cNvPr id="21" name="Picture 20" descr="A picture containing text&#10;&#10;Description automatically generated">
            <a:extLst>
              <a:ext uri="{FF2B5EF4-FFF2-40B4-BE49-F238E27FC236}">
                <a16:creationId xmlns:a16="http://schemas.microsoft.com/office/drawing/2014/main" id="{280C252D-92DD-F722-2229-40B96FB3223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9837" y="5058501"/>
            <a:ext cx="2438418" cy="952507"/>
          </a:xfrm>
          <a:prstGeom prst="rect">
            <a:avLst/>
          </a:prstGeom>
        </p:spPr>
      </p:pic>
      <p:pic>
        <p:nvPicPr>
          <p:cNvPr id="23" name="Picture 22" descr="A picture containing text, indoor, watching&#10;&#10;Description automatically generated">
            <a:extLst>
              <a:ext uri="{FF2B5EF4-FFF2-40B4-BE49-F238E27FC236}">
                <a16:creationId xmlns:a16="http://schemas.microsoft.com/office/drawing/2014/main" id="{60B1441F-5B68-00A8-2D5D-AA6E3467B7B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773" y="5905491"/>
            <a:ext cx="2438418" cy="952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138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Frederick Javalera</dc:creator>
  <cp:lastModifiedBy>Frederick Javalera</cp:lastModifiedBy>
  <cp:revision>1</cp:revision>
  <dcterms:created xsi:type="dcterms:W3CDTF">2022-07-12T16:29:04Z</dcterms:created>
  <dcterms:modified xsi:type="dcterms:W3CDTF">2022-07-12T16:40:29Z</dcterms:modified>
</cp:coreProperties>
</file>