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6" y="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F9FC-122D-C29F-EE2E-FEDC17E05F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8EEAC3-AD97-AEE0-9A10-4250827D0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F0A4C-64EC-7C56-102D-6A5169508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667610-6AF9-A02E-FC23-7C17CB078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CF5FE-894D-8DF1-B48B-0363EC243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65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C5F2A-FF14-D312-2F72-FF4B44174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3FD346-DD6C-AACE-143B-D60B787EC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D44BC-6399-576D-EB66-BC457659B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8A8A7-2D5D-B84F-897C-B636960A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1E6C36-6AFF-BC44-0BF2-6BE9ECE15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04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B782969-B4E0-BF42-3197-1D8CDC6E9D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C468B-1B67-8C6C-CEAA-CA7E33EF90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0CA3D-887D-0C67-210D-931346F62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2F1F97-013F-08EF-2AFF-A11E20EEB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0E1ED-6FB5-85C8-0905-DCADFC82A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549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CF7D7-58AF-FA50-A304-660733E3B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DDA46F-1DDD-6763-D4F2-A89E5FD15C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2FFD9-CB5D-8B3A-8D16-F10C8CCAC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467AA-3BA6-3D0E-E8E8-500B1D9BD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0BD0A-81BC-F882-6E54-B1B9932A4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4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E29C6-E8B1-92C2-FA5B-187656D80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2CDF7B-8FD9-C16C-4E9D-40836D3740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0C0262-3EC2-B6EF-87D9-9051250ED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C601A-4147-E2B9-BB90-F537E94BD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080584-885A-1A5A-3318-7DB56A014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2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7D49B-8E7A-EFC0-FDC8-071C2A25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E6F3C-2CB8-D1D7-E6AD-5FEB546C5C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175FD4-20B2-64CF-A03E-E09F8937D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93DC9-0873-EEBD-E709-80192493B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DD3DC-1570-837D-49DC-F706EE038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D36F29-E19A-1F19-21E5-88A8B15F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BB146-63C4-5949-6AF0-4FB1B1638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F8B1C-0D3F-CBED-2857-C44CE74714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6FCB7-5593-FAC8-EF5D-06DF260F1D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6F7542-1FC2-2D94-855D-FA6017703D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753592-5F45-AFAF-2EE4-F28881CE14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84DFACF-3342-B592-26CF-DDC79CC04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772D9C-112A-E88C-B1D4-4D1C04DD1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4526D4-1AAD-6475-A943-DF6723447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90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FC577-C0EC-11C9-A1F2-39E52769D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6C3E82-BEEE-5017-2F07-AF0B906BA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57FEB0-A002-EB1C-A35E-679A5CDF0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3FCF52-4A03-A20A-9178-BDD6E3FA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52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7E9225-C169-9843-0328-A01EBFDB7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428CD0-78C2-3510-8EA1-7ED89EEE2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3C2567-EE4E-4E88-936E-FCAD73EE3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0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DB46A-66E5-F9AD-B7A1-61EEDA867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E93AA-5966-EF31-28A3-65D8CE4E75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A7040B-E096-1211-4D0D-5628DD9FB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E32C3-BA69-0175-E05E-67272BDDC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47A2D9-E4B7-D627-F259-89F1AC4CF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BA5CC1-75A5-509F-95C0-A2106B47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984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609D4-E6E4-318C-08E2-CA8B16850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A00BF9-6B16-008B-27F3-D96E84DC40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DE4AC-2D72-E5C9-87EA-87A5B35118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D3EF75-D97C-9569-C261-91C2D5913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B46050-EACB-75D7-1C95-7943D7EB1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FDD36C-F7BF-53E2-152E-D3CA8FD2A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54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ED6727-94ED-CDD1-51FB-D25E1C71D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EF3B33-2415-630B-AF13-D3C6C28B1B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5742EE-0052-7341-4418-F629BAC79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98CFB-8D03-4AD6-B17F-E0F4B83DC3C7}" type="datetimeFigureOut">
              <a:rPr lang="en-US" smtClean="0"/>
              <a:t>7/8/2022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27A77F-19AB-5C7D-EBF1-7FD35B2F2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E1119-629D-C987-004D-3C6B23DBC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18D789-7CE5-4C78-8794-010D88F720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18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71E7FAA-C483-7C0B-D89D-8328E4BC633E}"/>
              </a:ext>
            </a:extLst>
          </p:cNvPr>
          <p:cNvSpPr txBox="1"/>
          <p:nvPr/>
        </p:nvSpPr>
        <p:spPr>
          <a:xfrm>
            <a:off x="538361" y="2603528"/>
            <a:ext cx="3417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8298F0-43CF-13F6-7D5C-E8C722ABCCDA}"/>
              </a:ext>
            </a:extLst>
          </p:cNvPr>
          <p:cNvSpPr txBox="1"/>
          <p:nvPr/>
        </p:nvSpPr>
        <p:spPr>
          <a:xfrm>
            <a:off x="538361" y="5122991"/>
            <a:ext cx="4318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879EBC-40A1-BF9D-0818-4124323283B6}"/>
              </a:ext>
            </a:extLst>
          </p:cNvPr>
          <p:cNvSpPr txBox="1"/>
          <p:nvPr/>
        </p:nvSpPr>
        <p:spPr>
          <a:xfrm>
            <a:off x="4387223" y="2603528"/>
            <a:ext cx="3417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52DD988-4F0B-EED1-D0A9-7471E554D9CF}"/>
              </a:ext>
            </a:extLst>
          </p:cNvPr>
          <p:cNvSpPr txBox="1"/>
          <p:nvPr/>
        </p:nvSpPr>
        <p:spPr>
          <a:xfrm>
            <a:off x="8148634" y="2603528"/>
            <a:ext cx="34175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Type here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2930731-DCCE-8D11-32C5-A7E16901B9F9}"/>
              </a:ext>
            </a:extLst>
          </p:cNvPr>
          <p:cNvSpPr txBox="1"/>
          <p:nvPr/>
        </p:nvSpPr>
        <p:spPr>
          <a:xfrm>
            <a:off x="7334655" y="5122991"/>
            <a:ext cx="43189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Type here</a:t>
            </a:r>
          </a:p>
        </p:txBody>
      </p:sp>
    </p:spTree>
    <p:extLst>
      <p:ext uri="{BB962C8B-B14F-4D97-AF65-F5344CB8AC3E}">
        <p14:creationId xmlns:p14="http://schemas.microsoft.com/office/powerpoint/2010/main" val="1149372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Frederick Javalera</dc:creator>
  <cp:lastModifiedBy>Frederick Javalera</cp:lastModifiedBy>
  <cp:revision>1</cp:revision>
  <dcterms:created xsi:type="dcterms:W3CDTF">2022-07-08T22:08:48Z</dcterms:created>
  <dcterms:modified xsi:type="dcterms:W3CDTF">2022-07-08T22:11:11Z</dcterms:modified>
</cp:coreProperties>
</file>