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F09-976D-3454-FDA5-1AF1AB986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7D30E-4A9F-50C2-BDE8-EF736843C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1610-DA29-4710-5DB5-E8AA9055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5900C-34A2-8FD8-2508-1801F3CC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477A-A3FD-7B05-F3CF-E10EC118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778C-E958-C5A4-91CE-AE108EFE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F2012-4BA3-AE5C-6A2F-E50C0D1C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400E-BE92-A141-D6D2-94C3C04B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EAB6-96BB-8018-0F3A-94A9B58D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443F4-6855-8789-62B1-16806F28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05584-F37C-F7A4-2A09-74E0F20A2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481C1-7A80-6FE2-BDEF-BE001B576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E9F21-C595-3C1A-341B-E970DD64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455AD-A046-3F03-9B15-64116841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826E4-3E91-8398-B0FA-59B280CA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9062-F00B-305D-415E-2036E084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52F6-7D13-26E1-668E-DC77CBEF5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C244-A6E4-885F-03D1-6A1D76C7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18CAA-B880-64A7-56E5-46E78767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D139-2420-4788-1E6E-9E70A9C2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1E4F-CB2B-7A1E-454A-E154A343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7EE33-9FF5-10C1-CB5A-FBD1952B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7B267-8001-80BB-96E4-E4823DC4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4E6C0-CFDB-F98B-553B-E882B823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64F68-FAEC-9028-1827-FAC73CB7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3AAA-C3E1-421E-4698-27DFA8FD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75A62-23A0-101A-80DD-9A9AFCEA7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C1009-8987-9D89-BF47-B083DECB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82FE6-AC53-2B26-66CC-E45D2A56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4A8E-EDAC-F653-3EB8-D7D8A5DF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EE900-3844-C8F2-E452-223ACAB7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4C26-9688-FD4D-B2E3-4584EB32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941B0-AD3D-6D7A-B3C3-820A0D373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5F076-5F2A-A5B5-3D2E-48553F413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2A9C3-D813-4418-1BED-B924F6080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9F7FC-0C92-7B94-6B6A-0B188FFF8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3A419-B129-AF50-D7D2-83068DC1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A706B-7BBA-BE6D-349B-9AF9CBD4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875A4-258A-84C8-1280-1338AB96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4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315A-3FEB-6C0A-72D2-90CD62B3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88A7B-7D82-A99E-7A1A-E33930C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89FEB-9F5E-325A-A671-F7DBCD1D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8A353-327A-8B6A-73D2-6DE5CDE8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8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B8846-94BA-7945-36DC-EFE9EE28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064EC-4F0C-DD45-9347-E99375BC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DAE1-F1E5-3DEA-137D-56FA6532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0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6745-273A-D44C-2AEB-E6475421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9C30-5474-E57D-5BBF-95361B24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A04C4-6DCB-40F2-F0A3-1CF64BCB4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EA02C-24D3-9D37-0570-418C8C3D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06271-E761-F850-56F5-5E239E25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5CADD-738F-908B-7451-05ABE03A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925E-319B-12B5-9CDA-F67ADEF8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43647-F0F7-360D-804B-9C07D105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AD66F-CCC9-C967-EA72-DF06CC2C9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1E8DE-23B9-E3E1-F0FB-FB99AC6A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0E1D7-C88B-59C7-B2EF-F6C2E52C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7DF3-EC31-29ED-27DD-3D28EFA1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F89DD-1378-B24A-5170-A2CECD8A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8BACC-3699-DE3A-50D1-A79A6CCF2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E6F5-82A0-26CB-88DA-60A43626E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E0C1-B7E5-40C7-AB39-E9B8A75E7BE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407E4-6ED7-5A1E-010E-FBC0D0053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FCDEB-2AA2-3158-7476-04F7648A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EE31-EDD6-4F06-9627-E08B8889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F5690C-AA71-4E8C-6B98-A7D9BC7FE7EF}"/>
              </a:ext>
            </a:extLst>
          </p:cNvPr>
          <p:cNvSpPr txBox="1"/>
          <p:nvPr/>
        </p:nvSpPr>
        <p:spPr>
          <a:xfrm>
            <a:off x="2230572" y="2040943"/>
            <a:ext cx="773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700FD-99A9-858C-26DD-A53D13CACFDA}"/>
              </a:ext>
            </a:extLst>
          </p:cNvPr>
          <p:cNvSpPr txBox="1"/>
          <p:nvPr/>
        </p:nvSpPr>
        <p:spPr>
          <a:xfrm>
            <a:off x="1202475" y="3429000"/>
            <a:ext cx="312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90E88-686F-13A8-76A9-DD67E30A10D5}"/>
              </a:ext>
            </a:extLst>
          </p:cNvPr>
          <p:cNvSpPr txBox="1"/>
          <p:nvPr/>
        </p:nvSpPr>
        <p:spPr>
          <a:xfrm>
            <a:off x="4596134" y="3428999"/>
            <a:ext cx="312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97C68-3EA3-D10E-FB80-2116ABB2CAF2}"/>
              </a:ext>
            </a:extLst>
          </p:cNvPr>
          <p:cNvSpPr txBox="1"/>
          <p:nvPr/>
        </p:nvSpPr>
        <p:spPr>
          <a:xfrm>
            <a:off x="7989793" y="3428999"/>
            <a:ext cx="312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91889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Javalera</dc:creator>
  <cp:lastModifiedBy>Frederick Javalera</cp:lastModifiedBy>
  <cp:revision>1</cp:revision>
  <dcterms:created xsi:type="dcterms:W3CDTF">2022-07-08T16:02:50Z</dcterms:created>
  <dcterms:modified xsi:type="dcterms:W3CDTF">2022-07-08T17:10:24Z</dcterms:modified>
</cp:coreProperties>
</file>