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44" d="100"/>
          <a:sy n="44" d="100"/>
        </p:scale>
        <p:origin x="36" y="55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B18074-B11B-C395-6753-E2713E82CF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8D47AD-9D9F-3BBD-845E-FE38490FF5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2EAD97-4C00-F672-0053-3DF71082E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E8AEA-1877-49CC-BD1C-6286BD185689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8827DB-B581-0899-8DFD-F5A442C66C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A3281B-2211-28B3-78F6-A5C2E9C05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A07F6-C807-4FDD-83F7-3E7675A81A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861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2DE7A1-765F-E1E6-5D37-7181293F3A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AA2C1C-E67B-0EFB-BBA7-3124F4904B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02D159-C3C4-14C3-B5E0-5496E88760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E8AEA-1877-49CC-BD1C-6286BD185689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6EB8F-4277-4236-EA8F-C713AC34D9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79BC95-7D6F-F99F-DBE6-3E0ED1FAD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A07F6-C807-4FDD-83F7-3E7675A81A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775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CB543EE-A660-231E-EE13-A7ED53E81D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1D43B4-470C-03F3-7724-596528CBCF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08E01E-CC34-394E-6BA8-64BD4B06E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E8AEA-1877-49CC-BD1C-6286BD185689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4484BF-EF43-33D8-9169-15C7A4285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F46EDA-A479-66F6-75D4-D3B68758EC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A07F6-C807-4FDD-83F7-3E7675A81A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67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2F2BA4-C666-85F6-37E1-A2D88C92C0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F5579B-2417-5E4F-07B0-716CCBB13A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4FA188-9A36-D440-77B5-4F4E820162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E8AEA-1877-49CC-BD1C-6286BD185689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84C988-192D-34F6-E5FD-912548445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A2F106-7986-6568-4A95-F9BADD2339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A07F6-C807-4FDD-83F7-3E7675A81A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111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E55048-35B5-9109-EAF1-B99B99262F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AAD1A8-4DB9-6801-77DB-BFBDE9E4C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F6C00B-8FDE-4AF4-EAC9-14A89F8F2A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E8AEA-1877-49CC-BD1C-6286BD185689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93FCBA-C0CE-0A32-0FF9-B1AE1BB3F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7A7985-4701-094E-0095-4C4557D0F2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A07F6-C807-4FDD-83F7-3E7675A81A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886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13AE9-E66D-6AF2-1C98-B113A6C2D2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DFF02D-7910-C5B7-4CA9-ADC2C6054A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F70757-CB44-95EC-80D4-0301D1089F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1D1E29-8D45-E1C6-7D2F-669EB22238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E8AEA-1877-49CC-BD1C-6286BD185689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2DFDC9-D521-3CD8-B9F3-04F01F230D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F31C42-996C-B148-F91D-918DBBF21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A07F6-C807-4FDD-83F7-3E7675A81A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255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4F3624-B5F8-F96B-682D-3D8A1ACB43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964AF7-144B-CB5B-19AE-1404AD48BE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BDCF64-A0F1-7905-B740-5F02ADC01E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2EE1DC2-C057-E720-BC48-004B8A95F8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CCED40C-1346-FD13-C673-09FF8F6A56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6059630-E431-4BDB-0184-B1240FC1E2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E8AEA-1877-49CC-BD1C-6286BD185689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44661B3-D83A-BD79-1590-3256DABC9F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22CAE22-02AA-DECD-DCBA-D2F98444B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A07F6-C807-4FDD-83F7-3E7675A81A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12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A49576-5962-B085-6059-0D2DD40A19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B5F495B-7B52-6834-702A-D73E7CB7A9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E8AEA-1877-49CC-BD1C-6286BD185689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D75A8F-A270-587B-21B8-16C92C0F2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0A7A0A-4D1B-7C73-2CDC-7E5715BDA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A07F6-C807-4FDD-83F7-3E7675A81A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627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174C874-5109-33AF-553E-2364CF0EC8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E8AEA-1877-49CC-BD1C-6286BD185689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5F04886-EE2B-FD55-9092-D650CE071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D489DA-2F9E-F3A8-ED2F-7A76CE515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A07F6-C807-4FDD-83F7-3E7675A81A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297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0DD56-CC8C-F855-C0B0-611F49B3F0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25AE06-EB87-312A-E00E-5BD26D9EA8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1DEFE9-6824-3609-D2A2-53BEAADB4C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B77B0F-AFCD-7AF5-A423-590EC56E2E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E8AEA-1877-49CC-BD1C-6286BD185689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39776F-11CC-AE62-BFA4-3E20078FA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108810-281D-19BD-A7BD-9DFCA0D8F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A07F6-C807-4FDD-83F7-3E7675A81A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506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1CB5F9-5416-E122-7767-B09FBF6306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C0AD6EE-CBD1-0207-0A65-A2EFBF393F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69CCCD-18B9-C50B-2F81-562BDE36AD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C269AE-4FD7-327C-F560-8A05F66FAF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E8AEA-1877-49CC-BD1C-6286BD185689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57FC4C-6C4C-DDDA-692C-A1306006E1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EB8D40-DA2A-C345-D8C7-65AEC24BAE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A07F6-C807-4FDD-83F7-3E7675A81A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220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AE6671C-FA37-200F-89F7-EBC87D284A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AFD25D-89B1-D8CF-D7BC-8E21BFD2CC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3CA0BC-C1DB-5673-5A23-1333416295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0E8AEA-1877-49CC-BD1C-6286BD185689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733254-7BD7-5604-28D0-A076926D2B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04D65D-C7C2-7CCE-4C18-84F4A4E349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1A07F6-C807-4FDD-83F7-3E7675A81A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742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91F8F35-3613-9E6E-3747-23CDDDD66C40}"/>
              </a:ext>
            </a:extLst>
          </p:cNvPr>
          <p:cNvSpPr txBox="1"/>
          <p:nvPr/>
        </p:nvSpPr>
        <p:spPr>
          <a:xfrm>
            <a:off x="621792" y="2048256"/>
            <a:ext cx="3255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Type here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F3F0BC9-A47A-6EB4-387A-794DFAFC48F4}"/>
              </a:ext>
            </a:extLst>
          </p:cNvPr>
          <p:cNvSpPr txBox="1"/>
          <p:nvPr/>
        </p:nvSpPr>
        <p:spPr>
          <a:xfrm>
            <a:off x="4468368" y="2048256"/>
            <a:ext cx="3255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Type here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EA79EC7-5FAE-8740-CDB5-3F30C305721E}"/>
              </a:ext>
            </a:extLst>
          </p:cNvPr>
          <p:cNvSpPr txBox="1"/>
          <p:nvPr/>
        </p:nvSpPr>
        <p:spPr>
          <a:xfrm>
            <a:off x="8199120" y="2048256"/>
            <a:ext cx="3255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Type here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AF8D051-39BE-ADB2-7E29-A339CA0AB602}"/>
              </a:ext>
            </a:extLst>
          </p:cNvPr>
          <p:cNvSpPr txBox="1"/>
          <p:nvPr/>
        </p:nvSpPr>
        <p:spPr>
          <a:xfrm>
            <a:off x="1883664" y="4596384"/>
            <a:ext cx="38648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Type here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3E40A77-A455-B43E-476B-30FD7E671FA4}"/>
              </a:ext>
            </a:extLst>
          </p:cNvPr>
          <p:cNvSpPr txBox="1"/>
          <p:nvPr/>
        </p:nvSpPr>
        <p:spPr>
          <a:xfrm>
            <a:off x="6443474" y="4596384"/>
            <a:ext cx="37978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Type here</a:t>
            </a:r>
          </a:p>
        </p:txBody>
      </p:sp>
    </p:spTree>
    <p:extLst>
      <p:ext uri="{BB962C8B-B14F-4D97-AF65-F5344CB8AC3E}">
        <p14:creationId xmlns:p14="http://schemas.microsoft.com/office/powerpoint/2010/main" val="42626029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10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Frederick Javalera</dc:creator>
  <cp:lastModifiedBy>Frederick Javalera</cp:lastModifiedBy>
  <cp:revision>3</cp:revision>
  <dcterms:created xsi:type="dcterms:W3CDTF">2022-07-12T01:00:41Z</dcterms:created>
  <dcterms:modified xsi:type="dcterms:W3CDTF">2022-07-14T17:14:32Z</dcterms:modified>
</cp:coreProperties>
</file>