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64" d="100"/>
          <a:sy n="64" d="100"/>
        </p:scale>
        <p:origin x="46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C20FF-A2F0-F3BE-3180-87FAC7A57E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6F2880-E3C1-B301-6C59-3DE259A926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F51F94-DF6A-FB4C-A6AE-7D98ECE7D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856E-AD58-4F81-9969-7A3AA99B2A90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3DA1E6-0EED-C439-CFB3-1602AA165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D1CA41-B8B0-EBC4-4020-072B49313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6F3C-B939-41EC-AAA9-27BC64905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41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D7FE8-6F15-A78F-713D-BACBE9CA7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70D6B6-33B6-1CBC-6602-5071C26EFE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D5E460-B5F1-7463-E5FB-39E9D33F6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856E-AD58-4F81-9969-7A3AA99B2A90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33AA32-388F-C028-D310-0798EFBE6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BBCA5D-B13F-8582-06BC-CDF0E0EC4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6F3C-B939-41EC-AAA9-27BC64905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983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CD499A-3818-A7D2-E483-E08216CEA5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023174-DEF4-690A-7A21-36DEED4A25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B45DC-1EAF-9BB2-7BE5-613968D8C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856E-AD58-4F81-9969-7A3AA99B2A90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A7DC6E-4967-197B-5425-6AF76E1E4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0C18D-56C7-EC5D-1BD1-830C61CEA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6F3C-B939-41EC-AAA9-27BC64905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498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0D47E-AE91-C23C-2A02-BFAF25097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C17A0-70A4-CD69-3EB0-99BFBFAE5E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5F14FB-BCCF-9571-51CE-2930AAD31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856E-AD58-4F81-9969-7A3AA99B2A90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57EE1A-FACF-D97A-A09E-BB57E31F7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B67D5C-C8BC-99B8-3511-3A20C27C6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6F3C-B939-41EC-AAA9-27BC64905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830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014A1-BED1-9E8F-7781-C1B0B3EF9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FDCCC4-0618-370B-0AEB-06DB732B72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A7C430-58C6-29DE-4102-EBA55ECA8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856E-AD58-4F81-9969-7A3AA99B2A90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F4891-8B66-A711-8E8C-B52B1942B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4328BD-E562-2053-430B-7CCAE4152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6F3C-B939-41EC-AAA9-27BC64905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44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75EFB-1033-F8E4-7D97-7CA72F742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6E6CB-A0B4-EE15-1F15-8D296B4263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CF809D-C273-BF95-4219-B5CAA94961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877F24-7F65-869C-5D34-61618901A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856E-AD58-4F81-9969-7A3AA99B2A90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0F1DAE-9BE0-FD63-86DC-FBAAD4CBF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76ED7A-6E26-561B-0428-643944040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6F3C-B939-41EC-AAA9-27BC64905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549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8FB6D-279C-7D50-896B-564CEEABE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F33FE1-19B0-7F79-B4AD-D6488CF9B9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1198C1-BF47-B975-EF75-9E17443BC5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74CE9E-2B1A-3C1B-D7B0-11B6F34EFE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1EF8E1-C56F-87B6-9AC0-FCFF35F7AC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411EF3-4C61-645A-4558-16A23815A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856E-AD58-4F81-9969-7A3AA99B2A90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46BC6D-3D9F-681E-B80A-DB24C2260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779B64-504D-4165-FA8A-743039272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6F3C-B939-41EC-AAA9-27BC64905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92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7DFB8-14DE-ED73-3F33-E7591CA40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24B9FA-80E9-6FC1-5DE7-F2B1590C7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856E-AD58-4F81-9969-7A3AA99B2A90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8D2E84-8091-1BF4-68AD-8B6F350EC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8FFB0E-CF09-C469-05F1-4C22408DC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6F3C-B939-41EC-AAA9-27BC64905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731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FCD7EC-002B-EE55-1E78-5285FE108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856E-AD58-4F81-9969-7A3AA99B2A90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F138EA-A652-5339-4605-D5D824CE5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9B1BE2-5BBA-7463-794D-25A93DC88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6F3C-B939-41EC-AAA9-27BC64905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163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28692-1FBB-1E9F-E4A8-56167C776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9E465-D2FB-06AD-313E-E3B96E6D5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A7E00A-B521-6DF8-A5C5-D2604CE910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6376D1-911B-7ED1-C5BE-80BD26DE5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856E-AD58-4F81-9969-7A3AA99B2A90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7A720D-5C1A-CED0-FCD1-F0FE98A3B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D9C70A-E0FE-BBD9-A497-E9BC2B58D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6F3C-B939-41EC-AAA9-27BC64905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197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AE4AB-E46F-57DF-1BF5-628174C06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5EF828-339B-21CA-8F85-4EF65956B3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243F9D-0A83-C4DD-E838-9EBA72DAC8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FC0A73-3C21-7FDE-E6CD-694CED03A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856E-AD58-4F81-9969-7A3AA99B2A90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2C1A59-3D85-83EE-26C3-B92A9F019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EE439F-E4D0-C78D-A2A9-F5E583D0E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6F3C-B939-41EC-AAA9-27BC64905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644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89F794-D7D5-174D-9C1A-9A85DBAB4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60A095-3994-92D2-D476-A5047CF984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3D4F8-6007-0CF0-3283-99DAC70C5D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A856E-AD58-4F81-9969-7A3AA99B2A90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9A4B08-BCD7-D36A-4FF5-F99A84F01F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18A8D5-0020-9E98-2F5C-25249833A8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76F3C-B939-41EC-AAA9-27BC64905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301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80ED9F7-15AC-A022-0B62-298C95DE0147}"/>
              </a:ext>
            </a:extLst>
          </p:cNvPr>
          <p:cNvSpPr txBox="1"/>
          <p:nvPr/>
        </p:nvSpPr>
        <p:spPr>
          <a:xfrm>
            <a:off x="612559" y="2709907"/>
            <a:ext cx="2965142" cy="479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Type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AF204C-82FF-6B41-6EE3-4B120198814B}"/>
              </a:ext>
            </a:extLst>
          </p:cNvPr>
          <p:cNvSpPr txBox="1"/>
          <p:nvPr/>
        </p:nvSpPr>
        <p:spPr>
          <a:xfrm>
            <a:off x="4613429" y="2949605"/>
            <a:ext cx="2965142" cy="479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Type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BA58D4-785B-E6BB-6F32-F4F654D87ECD}"/>
              </a:ext>
            </a:extLst>
          </p:cNvPr>
          <p:cNvSpPr txBox="1"/>
          <p:nvPr/>
        </p:nvSpPr>
        <p:spPr>
          <a:xfrm>
            <a:off x="8614299" y="2547890"/>
            <a:ext cx="2965142" cy="479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Type Here</a:t>
            </a:r>
          </a:p>
        </p:txBody>
      </p:sp>
    </p:spTree>
    <p:extLst>
      <p:ext uri="{BB962C8B-B14F-4D97-AF65-F5344CB8AC3E}">
        <p14:creationId xmlns:p14="http://schemas.microsoft.com/office/powerpoint/2010/main" val="1391641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80ED9F7-15AC-A022-0B62-298C95DE0147}"/>
              </a:ext>
            </a:extLst>
          </p:cNvPr>
          <p:cNvSpPr txBox="1"/>
          <p:nvPr/>
        </p:nvSpPr>
        <p:spPr>
          <a:xfrm>
            <a:off x="612559" y="2709907"/>
            <a:ext cx="2965142" cy="479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Type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AF204C-82FF-6B41-6EE3-4B120198814B}"/>
              </a:ext>
            </a:extLst>
          </p:cNvPr>
          <p:cNvSpPr txBox="1"/>
          <p:nvPr/>
        </p:nvSpPr>
        <p:spPr>
          <a:xfrm>
            <a:off x="4613429" y="2949605"/>
            <a:ext cx="2965142" cy="479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Type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BA58D4-785B-E6BB-6F32-F4F654D87ECD}"/>
              </a:ext>
            </a:extLst>
          </p:cNvPr>
          <p:cNvSpPr txBox="1"/>
          <p:nvPr/>
        </p:nvSpPr>
        <p:spPr>
          <a:xfrm>
            <a:off x="8614299" y="2547890"/>
            <a:ext cx="2965142" cy="479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Type Here</a:t>
            </a:r>
          </a:p>
        </p:txBody>
      </p:sp>
    </p:spTree>
    <p:extLst>
      <p:ext uri="{BB962C8B-B14F-4D97-AF65-F5344CB8AC3E}">
        <p14:creationId xmlns:p14="http://schemas.microsoft.com/office/powerpoint/2010/main" val="3854611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80ED9F7-15AC-A022-0B62-298C95DE0147}"/>
              </a:ext>
            </a:extLst>
          </p:cNvPr>
          <p:cNvSpPr txBox="1"/>
          <p:nvPr/>
        </p:nvSpPr>
        <p:spPr>
          <a:xfrm>
            <a:off x="612559" y="2709907"/>
            <a:ext cx="2965142" cy="479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Type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AF204C-82FF-6B41-6EE3-4B120198814B}"/>
              </a:ext>
            </a:extLst>
          </p:cNvPr>
          <p:cNvSpPr txBox="1"/>
          <p:nvPr/>
        </p:nvSpPr>
        <p:spPr>
          <a:xfrm>
            <a:off x="4613429" y="2949605"/>
            <a:ext cx="2965142" cy="479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Type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BA58D4-785B-E6BB-6F32-F4F654D87ECD}"/>
              </a:ext>
            </a:extLst>
          </p:cNvPr>
          <p:cNvSpPr txBox="1"/>
          <p:nvPr/>
        </p:nvSpPr>
        <p:spPr>
          <a:xfrm>
            <a:off x="8614299" y="2547890"/>
            <a:ext cx="2965142" cy="479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Type Here</a:t>
            </a:r>
          </a:p>
        </p:txBody>
      </p:sp>
    </p:spTree>
    <p:extLst>
      <p:ext uri="{BB962C8B-B14F-4D97-AF65-F5344CB8AC3E}">
        <p14:creationId xmlns:p14="http://schemas.microsoft.com/office/powerpoint/2010/main" val="2153464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80ED9F7-15AC-A022-0B62-298C95DE0147}"/>
              </a:ext>
            </a:extLst>
          </p:cNvPr>
          <p:cNvSpPr txBox="1"/>
          <p:nvPr/>
        </p:nvSpPr>
        <p:spPr>
          <a:xfrm>
            <a:off x="612559" y="2709907"/>
            <a:ext cx="2965142" cy="479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Type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AF204C-82FF-6B41-6EE3-4B120198814B}"/>
              </a:ext>
            </a:extLst>
          </p:cNvPr>
          <p:cNvSpPr txBox="1"/>
          <p:nvPr/>
        </p:nvSpPr>
        <p:spPr>
          <a:xfrm>
            <a:off x="4613429" y="2949605"/>
            <a:ext cx="2965142" cy="479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Type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BA58D4-785B-E6BB-6F32-F4F654D87ECD}"/>
              </a:ext>
            </a:extLst>
          </p:cNvPr>
          <p:cNvSpPr txBox="1"/>
          <p:nvPr/>
        </p:nvSpPr>
        <p:spPr>
          <a:xfrm>
            <a:off x="8614299" y="2547890"/>
            <a:ext cx="2965142" cy="479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Type Here</a:t>
            </a:r>
          </a:p>
        </p:txBody>
      </p:sp>
    </p:spTree>
    <p:extLst>
      <p:ext uri="{BB962C8B-B14F-4D97-AF65-F5344CB8AC3E}">
        <p14:creationId xmlns:p14="http://schemas.microsoft.com/office/powerpoint/2010/main" val="4029297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80ED9F7-15AC-A022-0B62-298C95DE0147}"/>
              </a:ext>
            </a:extLst>
          </p:cNvPr>
          <p:cNvSpPr txBox="1"/>
          <p:nvPr/>
        </p:nvSpPr>
        <p:spPr>
          <a:xfrm>
            <a:off x="612559" y="2709907"/>
            <a:ext cx="2965142" cy="479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Type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AF204C-82FF-6B41-6EE3-4B120198814B}"/>
              </a:ext>
            </a:extLst>
          </p:cNvPr>
          <p:cNvSpPr txBox="1"/>
          <p:nvPr/>
        </p:nvSpPr>
        <p:spPr>
          <a:xfrm>
            <a:off x="4613429" y="2949605"/>
            <a:ext cx="2965142" cy="479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Type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BA58D4-785B-E6BB-6F32-F4F654D87ECD}"/>
              </a:ext>
            </a:extLst>
          </p:cNvPr>
          <p:cNvSpPr txBox="1"/>
          <p:nvPr/>
        </p:nvSpPr>
        <p:spPr>
          <a:xfrm>
            <a:off x="8614299" y="2547890"/>
            <a:ext cx="2965142" cy="479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Type Here</a:t>
            </a:r>
          </a:p>
        </p:txBody>
      </p:sp>
    </p:spTree>
    <p:extLst>
      <p:ext uri="{BB962C8B-B14F-4D97-AF65-F5344CB8AC3E}">
        <p14:creationId xmlns:p14="http://schemas.microsoft.com/office/powerpoint/2010/main" val="967463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80ED9F7-15AC-A022-0B62-298C95DE0147}"/>
              </a:ext>
            </a:extLst>
          </p:cNvPr>
          <p:cNvSpPr txBox="1"/>
          <p:nvPr/>
        </p:nvSpPr>
        <p:spPr>
          <a:xfrm>
            <a:off x="612559" y="2709907"/>
            <a:ext cx="2965142" cy="479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Type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AF204C-82FF-6B41-6EE3-4B120198814B}"/>
              </a:ext>
            </a:extLst>
          </p:cNvPr>
          <p:cNvSpPr txBox="1"/>
          <p:nvPr/>
        </p:nvSpPr>
        <p:spPr>
          <a:xfrm>
            <a:off x="4613429" y="2949605"/>
            <a:ext cx="2965142" cy="479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Type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BA58D4-785B-E6BB-6F32-F4F654D87ECD}"/>
              </a:ext>
            </a:extLst>
          </p:cNvPr>
          <p:cNvSpPr txBox="1"/>
          <p:nvPr/>
        </p:nvSpPr>
        <p:spPr>
          <a:xfrm>
            <a:off x="8614299" y="2547890"/>
            <a:ext cx="2965142" cy="479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Type Here</a:t>
            </a:r>
          </a:p>
        </p:txBody>
      </p:sp>
    </p:spTree>
    <p:extLst>
      <p:ext uri="{BB962C8B-B14F-4D97-AF65-F5344CB8AC3E}">
        <p14:creationId xmlns:p14="http://schemas.microsoft.com/office/powerpoint/2010/main" val="225371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80ED9F7-15AC-A022-0B62-298C95DE0147}"/>
              </a:ext>
            </a:extLst>
          </p:cNvPr>
          <p:cNvSpPr txBox="1"/>
          <p:nvPr/>
        </p:nvSpPr>
        <p:spPr>
          <a:xfrm>
            <a:off x="612559" y="2709907"/>
            <a:ext cx="2965142" cy="479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Type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AF204C-82FF-6B41-6EE3-4B120198814B}"/>
              </a:ext>
            </a:extLst>
          </p:cNvPr>
          <p:cNvSpPr txBox="1"/>
          <p:nvPr/>
        </p:nvSpPr>
        <p:spPr>
          <a:xfrm>
            <a:off x="4613429" y="2949605"/>
            <a:ext cx="2965142" cy="479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Type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BA58D4-785B-E6BB-6F32-F4F654D87ECD}"/>
              </a:ext>
            </a:extLst>
          </p:cNvPr>
          <p:cNvSpPr txBox="1"/>
          <p:nvPr/>
        </p:nvSpPr>
        <p:spPr>
          <a:xfrm>
            <a:off x="8614299" y="2547890"/>
            <a:ext cx="2965142" cy="479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Type Here</a:t>
            </a:r>
          </a:p>
        </p:txBody>
      </p:sp>
    </p:spTree>
    <p:extLst>
      <p:ext uri="{BB962C8B-B14F-4D97-AF65-F5344CB8AC3E}">
        <p14:creationId xmlns:p14="http://schemas.microsoft.com/office/powerpoint/2010/main" val="23303232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42</Words>
  <Application>Microsoft Office PowerPoint</Application>
  <PresentationFormat>Widescreen</PresentationFormat>
  <Paragraphs>21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Frederick Javalera</dc:creator>
  <cp:lastModifiedBy>Frederick Javalera</cp:lastModifiedBy>
  <cp:revision>3</cp:revision>
  <dcterms:created xsi:type="dcterms:W3CDTF">2022-07-13T01:27:36Z</dcterms:created>
  <dcterms:modified xsi:type="dcterms:W3CDTF">2022-07-14T17:43:33Z</dcterms:modified>
</cp:coreProperties>
</file>