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>
        <p:scale>
          <a:sx n="48" d="100"/>
          <a:sy n="48" d="100"/>
        </p:scale>
        <p:origin x="864" y="4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65C8A-73B7-3EB0-53F0-709236E20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AF87AB-9B5F-2AB5-FCBD-4C6BE0895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53AA0-6360-5590-09E1-6E1D688B1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BDBB-8382-4DB4-BBEC-A107F1904E9C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ECBE0-7281-A237-0A66-5EEA77790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BB0F6-C8D9-5080-F4D3-AF3D7DE9B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76B49-CF0A-45CB-8757-E28D46229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34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4B0E1-246E-7150-0716-1ACC66B73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CA58B3-52BA-F384-227C-17D9F34F6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FFF85-9E9D-EA3A-BB6D-F15FC779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BDBB-8382-4DB4-BBEC-A107F1904E9C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C2AC7-12E3-A384-FFA2-374A4D67C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45EB2-2C1F-35E7-01C1-C28F52F16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76B49-CF0A-45CB-8757-E28D46229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8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3B08EF-BF9E-0767-F60B-2902AC7AFF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97BFC8-F9FB-02C5-EE3B-D23C157C4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BB268-7BEB-C0AF-EE34-24F82BC85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BDBB-8382-4DB4-BBEC-A107F1904E9C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FD493-D759-4D3E-C728-24DFED8FC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604DA-0E3A-F8B6-8032-2DF290B22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76B49-CF0A-45CB-8757-E28D46229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87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C4774-CF4B-9980-AA8B-B05B10DD4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ED6AB-B8CA-674B-34B5-B4C15864A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CB674-61A9-CE4B-EC1E-23D38327B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BDBB-8382-4DB4-BBEC-A107F1904E9C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A6003-0CEA-C131-1161-49196DDB0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C42CF-6409-B30A-476E-E23DB03B6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76B49-CF0A-45CB-8757-E28D46229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0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9B140-2159-B913-A214-0272D7482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CD008-56AB-99B3-E329-B8A5B4FE6F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B8B77-1600-1285-8C4B-350962DEB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BDBB-8382-4DB4-BBEC-A107F1904E9C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B4245-8299-0FC9-BB22-0A7FD7117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66A4B-08E5-CA26-DAEF-037C1E5C5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76B49-CF0A-45CB-8757-E28D46229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65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1EDF1-7589-EEB5-2D60-B4B0C078E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0D39D-083D-C782-E241-7C00979C27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E6A111-92F5-0E15-189B-1253F1589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84BF1C-C601-48BE-DEC8-DF598DD30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BDBB-8382-4DB4-BBEC-A107F1904E9C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98430-FF78-309A-66FA-59F952661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87605E-7669-1CC0-694C-3B621E25D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76B49-CF0A-45CB-8757-E28D46229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24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68C2F-BBE8-FB04-5C66-F6146495F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13FC1-C95F-29D5-7877-D978BE5C7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3712E0-65B2-F61E-B62B-DE1BA95F9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22CE15-242A-9C42-CCA5-DBEAA59233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39E04B-23CF-CA5C-2FCD-D318EDF835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7ACE48-8261-9D79-F1B4-D8DBBC1E3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BDBB-8382-4DB4-BBEC-A107F1904E9C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642891-BEE2-F68D-6184-34797D293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20FAF4-AFFE-07AB-B748-C9DFA086E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76B49-CF0A-45CB-8757-E28D46229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556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0DF4F-5891-1356-C3C0-2FA860124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9F7528-1EEE-4F96-2378-8EE501F57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BDBB-8382-4DB4-BBEC-A107F1904E9C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FC81E9-E090-94B3-A5CE-27F989936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FF0ABD-15B5-00A4-D222-B91DFBAB5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76B49-CF0A-45CB-8757-E28D46229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907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42E1E7-457F-9072-1CE1-AA25E03E3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BDBB-8382-4DB4-BBEC-A107F1904E9C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DC9C5B-4352-E500-BF64-1908C7C0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E2D62-C68F-F387-0D74-8722D0D48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76B49-CF0A-45CB-8757-E28D46229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58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190A0-05ED-5453-DFDD-2200E030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CD475-7D02-F6B2-A3E8-9B4B8BFD0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EA60EC-2E3E-2C91-F9E6-EA34A9DF1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2B4D9-2EB2-B219-F61C-852BDC90E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BDBB-8382-4DB4-BBEC-A107F1904E9C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9A19E-1FB7-D9CC-B664-4C15A8272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F268AF-D699-051B-5D2F-25BF05828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76B49-CF0A-45CB-8757-E28D46229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64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32094-7849-A6A7-CB45-840363BFC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13FC54-DD0E-6976-CB27-E398B05B0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B44D9A-6CFA-3AC6-D0D4-42DB9DD94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366129-9CAF-EBEB-4C44-BDBB840BA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BDBB-8382-4DB4-BBEC-A107F1904E9C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2EFF2-F8CB-D4A3-D7FD-8A7514423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F173E-B72D-B6C2-7744-DC972A018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76B49-CF0A-45CB-8757-E28D46229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0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198BFB-863A-C587-E730-70C3FF161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030FE-BEE5-AF5C-4873-E4E0A0AA3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F9389-E642-88CE-D353-D432729ADE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5BDBB-8382-4DB4-BBEC-A107F1904E9C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F02FE-B5E4-F708-D796-D8637BFDD2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BE49B-6047-51E8-A1D4-D8148F93B4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76B49-CF0A-45CB-8757-E28D46229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8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5AE6AA-1619-2FB0-E920-0148B897CE5D}"/>
              </a:ext>
            </a:extLst>
          </p:cNvPr>
          <p:cNvSpPr txBox="1"/>
          <p:nvPr/>
        </p:nvSpPr>
        <p:spPr>
          <a:xfrm flipH="1">
            <a:off x="2768905" y="1240402"/>
            <a:ext cx="2566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ACF1B3-8F7D-85C0-DA34-ABB9398307FC}"/>
              </a:ext>
            </a:extLst>
          </p:cNvPr>
          <p:cNvSpPr txBox="1"/>
          <p:nvPr/>
        </p:nvSpPr>
        <p:spPr>
          <a:xfrm flipH="1">
            <a:off x="8779565" y="3992880"/>
            <a:ext cx="2488758" cy="370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Type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CB5C4A-C8D1-4E46-37AD-95C3084C01F1}"/>
              </a:ext>
            </a:extLst>
          </p:cNvPr>
          <p:cNvSpPr txBox="1"/>
          <p:nvPr/>
        </p:nvSpPr>
        <p:spPr>
          <a:xfrm flipH="1">
            <a:off x="2768905" y="3994203"/>
            <a:ext cx="2566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Type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51C60A-3538-6E76-9442-53AED38BC4CA}"/>
              </a:ext>
            </a:extLst>
          </p:cNvPr>
          <p:cNvSpPr txBox="1"/>
          <p:nvPr/>
        </p:nvSpPr>
        <p:spPr>
          <a:xfrm flipH="1">
            <a:off x="8779565" y="1223175"/>
            <a:ext cx="2488758" cy="370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Type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979A01-64CA-025E-BD26-EA8580748A28}"/>
              </a:ext>
            </a:extLst>
          </p:cNvPr>
          <p:cNvSpPr txBox="1"/>
          <p:nvPr/>
        </p:nvSpPr>
        <p:spPr>
          <a:xfrm flipH="1">
            <a:off x="5964802" y="2553694"/>
            <a:ext cx="2488758" cy="370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Type here</a:t>
            </a:r>
          </a:p>
        </p:txBody>
      </p:sp>
    </p:spTree>
    <p:extLst>
      <p:ext uri="{BB962C8B-B14F-4D97-AF65-F5344CB8AC3E}">
        <p14:creationId xmlns:p14="http://schemas.microsoft.com/office/powerpoint/2010/main" val="2407763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Frederick Javalera</dc:creator>
  <cp:lastModifiedBy>Frederick Javalera</cp:lastModifiedBy>
  <cp:revision>1</cp:revision>
  <dcterms:created xsi:type="dcterms:W3CDTF">2022-07-07T07:28:06Z</dcterms:created>
  <dcterms:modified xsi:type="dcterms:W3CDTF">2022-07-07T07:41:21Z</dcterms:modified>
</cp:coreProperties>
</file>