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344" r:id="rId3"/>
    <p:sldId id="345" r:id="rId4"/>
    <p:sldId id="354" r:id="rId5"/>
    <p:sldId id="362" r:id="rId6"/>
    <p:sldId id="363" r:id="rId7"/>
    <p:sldId id="364" r:id="rId8"/>
    <p:sldId id="365" r:id="rId9"/>
    <p:sldId id="366" r:id="rId10"/>
    <p:sldId id="367" r:id="rId11"/>
    <p:sldId id="35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alos" initials="JK" lastIdx="3" clrIdx="0">
    <p:extLst>
      <p:ext uri="{19B8F6BF-5375-455C-9EA6-DF929625EA0E}">
        <p15:presenceInfo xmlns:p15="http://schemas.microsoft.com/office/powerpoint/2012/main" userId="88f479c315fdb209" providerId="Windows Live"/>
      </p:ext>
    </p:extLst>
  </p:cmAuthor>
  <p:cmAuthor id="2" name="Amy Perlmutter" initials="AP" lastIdx="1" clrIdx="1">
    <p:extLst>
      <p:ext uri="{19B8F6BF-5375-455C-9EA6-DF929625EA0E}">
        <p15:presenceInfo xmlns:p15="http://schemas.microsoft.com/office/powerpoint/2012/main" userId="S::aperlmutter@accelerate-academy.net::50a6ecda-f3cd-41a4-820c-672e06b7cf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53"/>
    <a:srgbClr val="D60093"/>
    <a:srgbClr val="FE82F5"/>
    <a:srgbClr val="9D6D54"/>
    <a:srgbClr val="FFD3A3"/>
    <a:srgbClr val="FF9627"/>
    <a:srgbClr val="FCFCFC"/>
    <a:srgbClr val="182C6F"/>
    <a:srgbClr val="666699"/>
    <a:srgbClr val="3B7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6" autoAdjust="0"/>
    <p:restoredTop sz="72033" autoAdjust="0"/>
  </p:normalViewPr>
  <p:slideViewPr>
    <p:cSldViewPr snapToGrid="0" snapToObjects="1">
      <p:cViewPr varScale="1">
        <p:scale>
          <a:sx n="82" d="100"/>
          <a:sy n="82" d="100"/>
        </p:scale>
        <p:origin x="259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 “Today you are going to do contraction surgery, review our sight words, and do the 5 finger retell of the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Don’t Want To!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“Today we are going to review contractions.”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definition of contractions. Say, “A contraction is a word made by joining two words. An apostrophe shows where the letters are left out.” Click for it to disappear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apostrophe. Say, “This is an apostrophe, and it will replace the letter or letters we remove.”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do not. Say, “Here are two words, do and not. I am going to join these two words by removing a letter and replacing it with an apostrophe.”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arrow and word don’t. Say, “When I joined do and not, I removed the o in not and replaced it with the apostrophe.”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“Are you ready for contraction surgery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 I am going to show you two words. You will need to tell me which letter/letters needs to be surgically removed. Then we need to quickly put the band aid in its place to close that area and make our contraction.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I am and band aid. 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“Which letter(s) do I need to remove to make a contraction?” Wait for the student to say a. Click the band aid to move it over the letter a.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(You must click directly on the band aid for it to move)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“Good Job, you created the contraction I’m.”</a:t>
            </a:r>
            <a:r>
              <a:rPr lang="en-US" sz="2800" dirty="0">
                <a:effectLst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could not and band aid.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“Which letter(s) do I need to remove to make a contraction?” Wait for the student to say o. Click the band aid to move it over the letter o.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(You must click directly on the band aid for it to move)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Say, “Good Job, you created the contraction couldn’t.”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I have and the band aid.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“Which letter(s) do I need to remove to make a contraction?” Wait for the student to say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Click the band aid to move it over the letter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(You must click directly on the band aid for it to move)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Say, “Good Job, you created the contraction she’s.”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 they are and band aid.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“Which letter(s) do I need to remove to make a contraction?” Wait for the student to say a. Click the band aid to move it over the letter a.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(You must click directly on the band aid for it to move)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“Good Job, you created the contraction they’re.”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“Today we are going to review our sight words. When I say the sight word you tell me which color square to click.”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Only click that square if the student is correct. If the student is wrong. Say, “That is not the correct sight word. Let’s try again and repeat the sight word.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Continue until all the squares have disappeared.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“Today we are going to practice unscrambling our mixed-up sight words. Do you remember our sight words? Let’s review them one more time.”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words. Say, “Can you read each sight word to me?” Note: Help the student with any sight words they are still struggling with. </a:t>
            </a:r>
            <a:r>
              <a:rPr lang="en-US" sz="18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words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 Wait for student to respond.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warm. Say, “Correct! The mixed-up word is warm.” Click for word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 Wait for student to respond.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don’t. Say, “Correct! The mixed-up word is don’t.” Click for word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 Wait for student to respond.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seven. Say, “Correct! The mixed-up word is seven.” Click for word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 Wait for student to respond.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sleep. Say, “Correct! The mixed-up word is sleep.” Click for word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 Wait for student to respond. Click for it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pick. Say, “Correct! The mixed-up word is pick.”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2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5 finger retell chart and picture.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“This week you read the story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Don’t Want To!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Using the 5 finger retell strategy, can you tell me about the story.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thumb, tell me the character.” (Jan and Mom)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pointer, tell me the setting.” (Their house)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tall finger, tell me the problem.”  (Jan is going to do something fun tomorrow, but she will have to do what her mom asks today.)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ring finger, tell me the events.” (Mom wants Jan to pick up her room, walk the dog, take out the trash, brush her teeth and take a bath, get good sleep, and put a warm coat on but she said she is seven and doesn’t want to)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little finger, tell me the ending/solution.” (Mom said since she doesn’t want to do those things then she doesn’t want to have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fun. Jan thinks about it and decides to do those things so she can have fun tomorrow.)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“Make a heart with your fingers, what type of things do you need to do at home before you can have fun?”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9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1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0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3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9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6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4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33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9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8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5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9"/>
            <a:ext cx="20894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270222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3B7ABE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B7ABE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3B7ABE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3B7ABE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9313"/>
            <a:ext cx="7772400" cy="1470025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Patient of Words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154" y="3292476"/>
            <a:ext cx="7491046" cy="1752600"/>
          </a:xfrm>
        </p:spPr>
        <p:txBody>
          <a:bodyPr>
            <a:normAutofit fontScale="925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Contraction Surgery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" y="198830"/>
            <a:ext cx="8932985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Don’t Miss This Contraction Review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C14CB-D0CF-47E9-883F-8828086D90B0}"/>
              </a:ext>
            </a:extLst>
          </p:cNvPr>
          <p:cNvSpPr txBox="1"/>
          <p:nvPr/>
        </p:nvSpPr>
        <p:spPr>
          <a:xfrm>
            <a:off x="474784" y="2151727"/>
            <a:ext cx="8194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contraction is a word made by joining two words. An apostrophe shows where the letters are left out.”</a:t>
            </a:r>
            <a:endParaRPr lang="en-US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07CB80-830E-4480-9F78-8BEC7429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580541" y="1383975"/>
            <a:ext cx="3562351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58C42D-A627-4762-93A2-D1EF0D34BA33}"/>
              </a:ext>
            </a:extLst>
          </p:cNvPr>
          <p:cNvSpPr txBox="1"/>
          <p:nvPr/>
        </p:nvSpPr>
        <p:spPr>
          <a:xfrm>
            <a:off x="275491" y="2742225"/>
            <a:ext cx="39829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Comic Sans MS" panose="030F0702030302020204" pitchFamily="66" charset="0"/>
              </a:rPr>
              <a:t>do not</a:t>
            </a:r>
          </a:p>
        </p:txBody>
      </p:sp>
      <p:sp>
        <p:nvSpPr>
          <p:cNvPr id="9" name="Arrow: Right 8" descr="arrow pointing to the right">
            <a:extLst>
              <a:ext uri="{FF2B5EF4-FFF2-40B4-BE49-F238E27FC236}">
                <a16:creationId xmlns:a16="http://schemas.microsoft.com/office/drawing/2014/main" id="{E546F6B2-23C7-43F3-9C2B-0063DE2DAF51}"/>
              </a:ext>
            </a:extLst>
          </p:cNvPr>
          <p:cNvSpPr/>
          <p:nvPr/>
        </p:nvSpPr>
        <p:spPr>
          <a:xfrm>
            <a:off x="3349866" y="2855734"/>
            <a:ext cx="2300657" cy="1084385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03C20-EC66-4199-9622-5E1C03C9D208}"/>
              </a:ext>
            </a:extLst>
          </p:cNvPr>
          <p:cNvSpPr txBox="1"/>
          <p:nvPr/>
        </p:nvSpPr>
        <p:spPr>
          <a:xfrm>
            <a:off x="5876188" y="2693624"/>
            <a:ext cx="39829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Comic Sans MS" panose="030F0702030302020204" pitchFamily="66" charset="0"/>
              </a:rPr>
              <a:t>don’t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CD0FF-60D9-4197-97F6-FF5C215378BF}"/>
              </a:ext>
            </a:extLst>
          </p:cNvPr>
          <p:cNvSpPr txBox="1"/>
          <p:nvPr/>
        </p:nvSpPr>
        <p:spPr>
          <a:xfrm>
            <a:off x="2266949" y="5193323"/>
            <a:ext cx="7751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apostrophe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9" grpId="0" animBg="1"/>
      <p:bldP spid="14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789"/>
            <a:ext cx="8229600" cy="1143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Let the Surgery Begin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6A59BE-A182-4E43-977B-F47B2A5339A0}"/>
              </a:ext>
            </a:extLst>
          </p:cNvPr>
          <p:cNvSpPr txBox="1"/>
          <p:nvPr/>
        </p:nvSpPr>
        <p:spPr>
          <a:xfrm>
            <a:off x="1389185" y="1982716"/>
            <a:ext cx="22449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omic Sans MS" panose="030F0702030302020204" pitchFamily="66" charset="0"/>
              </a:rPr>
              <a:t>I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DEEB21-DA39-4129-A399-07A1BABF9F22}"/>
              </a:ext>
            </a:extLst>
          </p:cNvPr>
          <p:cNvGrpSpPr/>
          <p:nvPr/>
        </p:nvGrpSpPr>
        <p:grpSpPr>
          <a:xfrm>
            <a:off x="6491453" y="3759766"/>
            <a:ext cx="2652547" cy="2761035"/>
            <a:chOff x="-3394391" y="1779077"/>
            <a:chExt cx="2652547" cy="2761035"/>
          </a:xfrm>
        </p:grpSpPr>
        <p:pic>
          <p:nvPicPr>
            <p:cNvPr id="58" name="Graphic 57" descr="Adhesive Bandage with solid fill">
              <a:extLst>
                <a:ext uri="{FF2B5EF4-FFF2-40B4-BE49-F238E27FC236}">
                  <a16:creationId xmlns:a16="http://schemas.microsoft.com/office/drawing/2014/main" id="{9C7EAF8A-6134-4140-9AE1-819057DD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684185">
              <a:off x="-3448635" y="1833321"/>
              <a:ext cx="2761035" cy="2652547"/>
            </a:xfrm>
            <a:prstGeom prst="rect">
              <a:avLst/>
            </a:prstGeom>
          </p:spPr>
        </p:pic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DE9BA79-03C4-4318-B263-280D34A0BD89}"/>
                </a:ext>
              </a:extLst>
            </p:cNvPr>
            <p:cNvSpPr/>
            <p:nvPr/>
          </p:nvSpPr>
          <p:spPr>
            <a:xfrm rot="12413150">
              <a:off x="-2332019" y="2070235"/>
              <a:ext cx="527800" cy="588768"/>
            </a:xfrm>
            <a:custGeom>
              <a:avLst/>
              <a:gdLst>
                <a:gd name="connsiteX0" fmla="*/ 594938 w 816182"/>
                <a:gd name="connsiteY0" fmla="*/ 1090276 h 1090276"/>
                <a:gd name="connsiteX1" fmla="*/ 556207 w 816182"/>
                <a:gd name="connsiteY1" fmla="*/ 1086698 h 1090276"/>
                <a:gd name="connsiteX2" fmla="*/ 543058 w 816182"/>
                <a:gd name="connsiteY2" fmla="*/ 1088691 h 1090276"/>
                <a:gd name="connsiteX3" fmla="*/ 427995 w 816182"/>
                <a:gd name="connsiteY3" fmla="*/ 1070976 h 1090276"/>
                <a:gd name="connsiteX4" fmla="*/ 400625 w 816182"/>
                <a:gd name="connsiteY4" fmla="*/ 1058035 h 1090276"/>
                <a:gd name="connsiteX5" fmla="*/ 363361 w 816182"/>
                <a:gd name="connsiteY5" fmla="*/ 1047436 h 1090276"/>
                <a:gd name="connsiteX6" fmla="*/ 0 w 816182"/>
                <a:gd name="connsiteY6" fmla="*/ 545138 h 1090276"/>
                <a:gd name="connsiteX7" fmla="*/ 594938 w 816182"/>
                <a:gd name="connsiteY7" fmla="*/ 0 h 1090276"/>
                <a:gd name="connsiteX8" fmla="*/ 297469 w 816182"/>
                <a:gd name="connsiteY8" fmla="*/ 545138 h 1090276"/>
                <a:gd name="connsiteX9" fmla="*/ 297771 w 816182"/>
                <a:gd name="connsiteY9" fmla="*/ 549857 h 1090276"/>
                <a:gd name="connsiteX10" fmla="*/ 320777 w 816182"/>
                <a:gd name="connsiteY10" fmla="*/ 526727 h 1090276"/>
                <a:gd name="connsiteX11" fmla="*/ 371374 w 816182"/>
                <a:gd name="connsiteY11" fmla="*/ 493864 h 1090276"/>
                <a:gd name="connsiteX12" fmla="*/ 779997 w 816182"/>
                <a:gd name="connsiteY12" fmla="*/ 641566 h 1090276"/>
                <a:gd name="connsiteX13" fmla="*/ 657646 w 816182"/>
                <a:gd name="connsiteY13" fmla="*/ 1058482 h 1090276"/>
                <a:gd name="connsiteX14" fmla="*/ 601233 w 816182"/>
                <a:gd name="connsiteY14" fmla="*/ 1079874 h 1090276"/>
                <a:gd name="connsiteX15" fmla="*/ 584742 w 816182"/>
                <a:gd name="connsiteY15" fmla="*/ 1082373 h 10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82" h="1090276">
                  <a:moveTo>
                    <a:pt x="594938" y="1090276"/>
                  </a:moveTo>
                  <a:lnTo>
                    <a:pt x="556207" y="1086698"/>
                  </a:lnTo>
                  <a:lnTo>
                    <a:pt x="543058" y="1088691"/>
                  </a:lnTo>
                  <a:cubicBezTo>
                    <a:pt x="504052" y="1090510"/>
                    <a:pt x="464968" y="1084341"/>
                    <a:pt x="427995" y="1070976"/>
                  </a:cubicBezTo>
                  <a:lnTo>
                    <a:pt x="400625" y="1058035"/>
                  </a:lnTo>
                  <a:lnTo>
                    <a:pt x="363361" y="1047436"/>
                  </a:lnTo>
                  <a:cubicBezTo>
                    <a:pt x="149829" y="964680"/>
                    <a:pt x="0" y="770941"/>
                    <a:pt x="0" y="545138"/>
                  </a:cubicBezTo>
                  <a:cubicBezTo>
                    <a:pt x="0" y="244067"/>
                    <a:pt x="266363" y="0"/>
                    <a:pt x="594938" y="0"/>
                  </a:cubicBezTo>
                  <a:cubicBezTo>
                    <a:pt x="407677" y="128690"/>
                    <a:pt x="297469" y="330655"/>
                    <a:pt x="297469" y="545138"/>
                  </a:cubicBezTo>
                  <a:lnTo>
                    <a:pt x="297771" y="549857"/>
                  </a:lnTo>
                  <a:lnTo>
                    <a:pt x="320777" y="526727"/>
                  </a:lnTo>
                  <a:cubicBezTo>
                    <a:pt x="336153" y="514204"/>
                    <a:pt x="353046" y="503156"/>
                    <a:pt x="371374" y="493864"/>
                  </a:cubicBezTo>
                  <a:cubicBezTo>
                    <a:pt x="517999" y="419522"/>
                    <a:pt x="700945" y="485651"/>
                    <a:pt x="779997" y="641566"/>
                  </a:cubicBezTo>
                  <a:cubicBezTo>
                    <a:pt x="859048" y="797481"/>
                    <a:pt x="804270" y="984140"/>
                    <a:pt x="657646" y="1058482"/>
                  </a:cubicBezTo>
                  <a:cubicBezTo>
                    <a:pt x="639318" y="1067774"/>
                    <a:pt x="620422" y="1074872"/>
                    <a:pt x="601233" y="1079874"/>
                  </a:cubicBezTo>
                  <a:lnTo>
                    <a:pt x="584742" y="108237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7EFABCA-A67E-45CA-8BEA-E7382216C23C}"/>
              </a:ext>
            </a:extLst>
          </p:cNvPr>
          <p:cNvSpPr txBox="1"/>
          <p:nvPr/>
        </p:nvSpPr>
        <p:spPr>
          <a:xfrm>
            <a:off x="4061158" y="2021208"/>
            <a:ext cx="27147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omic Sans MS" panose="030F0702030302020204" pitchFamily="66" charset="0"/>
              </a:rPr>
              <a:t>am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705E33-3FAC-4C11-8C4A-DD063E379C94}"/>
              </a:ext>
            </a:extLst>
          </p:cNvPr>
          <p:cNvGrpSpPr/>
          <p:nvPr/>
        </p:nvGrpSpPr>
        <p:grpSpPr>
          <a:xfrm>
            <a:off x="3387871" y="1802526"/>
            <a:ext cx="2652547" cy="2761035"/>
            <a:chOff x="-3394391" y="1779077"/>
            <a:chExt cx="2652547" cy="2761035"/>
          </a:xfrm>
        </p:grpSpPr>
        <p:pic>
          <p:nvPicPr>
            <p:cNvPr id="47" name="Graphic 46" descr="Adhesive Bandage with solid fill">
              <a:extLst>
                <a:ext uri="{FF2B5EF4-FFF2-40B4-BE49-F238E27FC236}">
                  <a16:creationId xmlns:a16="http://schemas.microsoft.com/office/drawing/2014/main" id="{8A9686CE-F991-45CB-BEF4-CA909FAE6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684185">
              <a:off x="-3448635" y="1833321"/>
              <a:ext cx="2761035" cy="2652547"/>
            </a:xfrm>
            <a:prstGeom prst="rect">
              <a:avLst/>
            </a:prstGeom>
          </p:spPr>
        </p:pic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1104EEF-A677-40B6-8E34-6A64745CD4AE}"/>
                </a:ext>
              </a:extLst>
            </p:cNvPr>
            <p:cNvSpPr/>
            <p:nvPr/>
          </p:nvSpPr>
          <p:spPr>
            <a:xfrm rot="12413150">
              <a:off x="-2332019" y="2070235"/>
              <a:ext cx="527800" cy="588768"/>
            </a:xfrm>
            <a:custGeom>
              <a:avLst/>
              <a:gdLst>
                <a:gd name="connsiteX0" fmla="*/ 594938 w 816182"/>
                <a:gd name="connsiteY0" fmla="*/ 1090276 h 1090276"/>
                <a:gd name="connsiteX1" fmla="*/ 556207 w 816182"/>
                <a:gd name="connsiteY1" fmla="*/ 1086698 h 1090276"/>
                <a:gd name="connsiteX2" fmla="*/ 543058 w 816182"/>
                <a:gd name="connsiteY2" fmla="*/ 1088691 h 1090276"/>
                <a:gd name="connsiteX3" fmla="*/ 427995 w 816182"/>
                <a:gd name="connsiteY3" fmla="*/ 1070976 h 1090276"/>
                <a:gd name="connsiteX4" fmla="*/ 400625 w 816182"/>
                <a:gd name="connsiteY4" fmla="*/ 1058035 h 1090276"/>
                <a:gd name="connsiteX5" fmla="*/ 363361 w 816182"/>
                <a:gd name="connsiteY5" fmla="*/ 1047436 h 1090276"/>
                <a:gd name="connsiteX6" fmla="*/ 0 w 816182"/>
                <a:gd name="connsiteY6" fmla="*/ 545138 h 1090276"/>
                <a:gd name="connsiteX7" fmla="*/ 594938 w 816182"/>
                <a:gd name="connsiteY7" fmla="*/ 0 h 1090276"/>
                <a:gd name="connsiteX8" fmla="*/ 297469 w 816182"/>
                <a:gd name="connsiteY8" fmla="*/ 545138 h 1090276"/>
                <a:gd name="connsiteX9" fmla="*/ 297771 w 816182"/>
                <a:gd name="connsiteY9" fmla="*/ 549857 h 1090276"/>
                <a:gd name="connsiteX10" fmla="*/ 320777 w 816182"/>
                <a:gd name="connsiteY10" fmla="*/ 526727 h 1090276"/>
                <a:gd name="connsiteX11" fmla="*/ 371374 w 816182"/>
                <a:gd name="connsiteY11" fmla="*/ 493864 h 1090276"/>
                <a:gd name="connsiteX12" fmla="*/ 779997 w 816182"/>
                <a:gd name="connsiteY12" fmla="*/ 641566 h 1090276"/>
                <a:gd name="connsiteX13" fmla="*/ 657646 w 816182"/>
                <a:gd name="connsiteY13" fmla="*/ 1058482 h 1090276"/>
                <a:gd name="connsiteX14" fmla="*/ 601233 w 816182"/>
                <a:gd name="connsiteY14" fmla="*/ 1079874 h 1090276"/>
                <a:gd name="connsiteX15" fmla="*/ 584742 w 816182"/>
                <a:gd name="connsiteY15" fmla="*/ 1082373 h 10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82" h="1090276">
                  <a:moveTo>
                    <a:pt x="594938" y="1090276"/>
                  </a:moveTo>
                  <a:lnTo>
                    <a:pt x="556207" y="1086698"/>
                  </a:lnTo>
                  <a:lnTo>
                    <a:pt x="543058" y="1088691"/>
                  </a:lnTo>
                  <a:cubicBezTo>
                    <a:pt x="504052" y="1090510"/>
                    <a:pt x="464968" y="1084341"/>
                    <a:pt x="427995" y="1070976"/>
                  </a:cubicBezTo>
                  <a:lnTo>
                    <a:pt x="400625" y="1058035"/>
                  </a:lnTo>
                  <a:lnTo>
                    <a:pt x="363361" y="1047436"/>
                  </a:lnTo>
                  <a:cubicBezTo>
                    <a:pt x="149829" y="964680"/>
                    <a:pt x="0" y="770941"/>
                    <a:pt x="0" y="545138"/>
                  </a:cubicBezTo>
                  <a:cubicBezTo>
                    <a:pt x="0" y="244067"/>
                    <a:pt x="266363" y="0"/>
                    <a:pt x="594938" y="0"/>
                  </a:cubicBezTo>
                  <a:cubicBezTo>
                    <a:pt x="407677" y="128690"/>
                    <a:pt x="297469" y="330655"/>
                    <a:pt x="297469" y="545138"/>
                  </a:cubicBezTo>
                  <a:lnTo>
                    <a:pt x="297771" y="549857"/>
                  </a:lnTo>
                  <a:lnTo>
                    <a:pt x="320777" y="526727"/>
                  </a:lnTo>
                  <a:cubicBezTo>
                    <a:pt x="336153" y="514204"/>
                    <a:pt x="353046" y="503156"/>
                    <a:pt x="371374" y="493864"/>
                  </a:cubicBezTo>
                  <a:cubicBezTo>
                    <a:pt x="517999" y="419522"/>
                    <a:pt x="700945" y="485651"/>
                    <a:pt x="779997" y="641566"/>
                  </a:cubicBezTo>
                  <a:cubicBezTo>
                    <a:pt x="859048" y="797481"/>
                    <a:pt x="804270" y="984140"/>
                    <a:pt x="657646" y="1058482"/>
                  </a:cubicBezTo>
                  <a:cubicBezTo>
                    <a:pt x="639318" y="1067774"/>
                    <a:pt x="620422" y="1074872"/>
                    <a:pt x="601233" y="1079874"/>
                  </a:cubicBezTo>
                  <a:lnTo>
                    <a:pt x="584742" y="108237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92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2275 0.006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789"/>
            <a:ext cx="8229600" cy="1143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Contraction Surgery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6A59BE-A182-4E43-977B-F47B2A5339A0}"/>
              </a:ext>
            </a:extLst>
          </p:cNvPr>
          <p:cNvSpPr txBox="1"/>
          <p:nvPr/>
        </p:nvSpPr>
        <p:spPr>
          <a:xfrm>
            <a:off x="-40572" y="1718859"/>
            <a:ext cx="50760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omic Sans MS" panose="030F0702030302020204" pitchFamily="66" charset="0"/>
              </a:rPr>
              <a:t>could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5CBA9A-6F61-4008-BA3B-4F0B6597D021}"/>
              </a:ext>
            </a:extLst>
          </p:cNvPr>
          <p:cNvGrpSpPr/>
          <p:nvPr/>
        </p:nvGrpSpPr>
        <p:grpSpPr>
          <a:xfrm>
            <a:off x="6933639" y="3915878"/>
            <a:ext cx="2652547" cy="2761035"/>
            <a:chOff x="-3394391" y="1779077"/>
            <a:chExt cx="2652547" cy="2761035"/>
          </a:xfrm>
        </p:grpSpPr>
        <p:pic>
          <p:nvPicPr>
            <p:cNvPr id="14" name="Graphic 13" descr="Adhesive Bandage with solid fill">
              <a:extLst>
                <a:ext uri="{FF2B5EF4-FFF2-40B4-BE49-F238E27FC236}">
                  <a16:creationId xmlns:a16="http://schemas.microsoft.com/office/drawing/2014/main" id="{322FF147-B496-47BF-B23E-6CCF2428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684185">
              <a:off x="-3448635" y="1833321"/>
              <a:ext cx="2761035" cy="2652547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9B453F-438A-455B-90BE-91A5F9B80C10}"/>
                </a:ext>
              </a:extLst>
            </p:cNvPr>
            <p:cNvSpPr/>
            <p:nvPr/>
          </p:nvSpPr>
          <p:spPr>
            <a:xfrm rot="12413150">
              <a:off x="-2332019" y="2070235"/>
              <a:ext cx="527800" cy="588768"/>
            </a:xfrm>
            <a:custGeom>
              <a:avLst/>
              <a:gdLst>
                <a:gd name="connsiteX0" fmla="*/ 594938 w 816182"/>
                <a:gd name="connsiteY0" fmla="*/ 1090276 h 1090276"/>
                <a:gd name="connsiteX1" fmla="*/ 556207 w 816182"/>
                <a:gd name="connsiteY1" fmla="*/ 1086698 h 1090276"/>
                <a:gd name="connsiteX2" fmla="*/ 543058 w 816182"/>
                <a:gd name="connsiteY2" fmla="*/ 1088691 h 1090276"/>
                <a:gd name="connsiteX3" fmla="*/ 427995 w 816182"/>
                <a:gd name="connsiteY3" fmla="*/ 1070976 h 1090276"/>
                <a:gd name="connsiteX4" fmla="*/ 400625 w 816182"/>
                <a:gd name="connsiteY4" fmla="*/ 1058035 h 1090276"/>
                <a:gd name="connsiteX5" fmla="*/ 363361 w 816182"/>
                <a:gd name="connsiteY5" fmla="*/ 1047436 h 1090276"/>
                <a:gd name="connsiteX6" fmla="*/ 0 w 816182"/>
                <a:gd name="connsiteY6" fmla="*/ 545138 h 1090276"/>
                <a:gd name="connsiteX7" fmla="*/ 594938 w 816182"/>
                <a:gd name="connsiteY7" fmla="*/ 0 h 1090276"/>
                <a:gd name="connsiteX8" fmla="*/ 297469 w 816182"/>
                <a:gd name="connsiteY8" fmla="*/ 545138 h 1090276"/>
                <a:gd name="connsiteX9" fmla="*/ 297771 w 816182"/>
                <a:gd name="connsiteY9" fmla="*/ 549857 h 1090276"/>
                <a:gd name="connsiteX10" fmla="*/ 320777 w 816182"/>
                <a:gd name="connsiteY10" fmla="*/ 526727 h 1090276"/>
                <a:gd name="connsiteX11" fmla="*/ 371374 w 816182"/>
                <a:gd name="connsiteY11" fmla="*/ 493864 h 1090276"/>
                <a:gd name="connsiteX12" fmla="*/ 779997 w 816182"/>
                <a:gd name="connsiteY12" fmla="*/ 641566 h 1090276"/>
                <a:gd name="connsiteX13" fmla="*/ 657646 w 816182"/>
                <a:gd name="connsiteY13" fmla="*/ 1058482 h 1090276"/>
                <a:gd name="connsiteX14" fmla="*/ 601233 w 816182"/>
                <a:gd name="connsiteY14" fmla="*/ 1079874 h 1090276"/>
                <a:gd name="connsiteX15" fmla="*/ 584742 w 816182"/>
                <a:gd name="connsiteY15" fmla="*/ 1082373 h 10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82" h="1090276">
                  <a:moveTo>
                    <a:pt x="594938" y="1090276"/>
                  </a:moveTo>
                  <a:lnTo>
                    <a:pt x="556207" y="1086698"/>
                  </a:lnTo>
                  <a:lnTo>
                    <a:pt x="543058" y="1088691"/>
                  </a:lnTo>
                  <a:cubicBezTo>
                    <a:pt x="504052" y="1090510"/>
                    <a:pt x="464968" y="1084341"/>
                    <a:pt x="427995" y="1070976"/>
                  </a:cubicBezTo>
                  <a:lnTo>
                    <a:pt x="400625" y="1058035"/>
                  </a:lnTo>
                  <a:lnTo>
                    <a:pt x="363361" y="1047436"/>
                  </a:lnTo>
                  <a:cubicBezTo>
                    <a:pt x="149829" y="964680"/>
                    <a:pt x="0" y="770941"/>
                    <a:pt x="0" y="545138"/>
                  </a:cubicBezTo>
                  <a:cubicBezTo>
                    <a:pt x="0" y="244067"/>
                    <a:pt x="266363" y="0"/>
                    <a:pt x="594938" y="0"/>
                  </a:cubicBezTo>
                  <a:cubicBezTo>
                    <a:pt x="407677" y="128690"/>
                    <a:pt x="297469" y="330655"/>
                    <a:pt x="297469" y="545138"/>
                  </a:cubicBezTo>
                  <a:lnTo>
                    <a:pt x="297771" y="549857"/>
                  </a:lnTo>
                  <a:lnTo>
                    <a:pt x="320777" y="526727"/>
                  </a:lnTo>
                  <a:cubicBezTo>
                    <a:pt x="336153" y="514204"/>
                    <a:pt x="353046" y="503156"/>
                    <a:pt x="371374" y="493864"/>
                  </a:cubicBezTo>
                  <a:cubicBezTo>
                    <a:pt x="517999" y="419522"/>
                    <a:pt x="700945" y="485651"/>
                    <a:pt x="779997" y="641566"/>
                  </a:cubicBezTo>
                  <a:cubicBezTo>
                    <a:pt x="859048" y="797481"/>
                    <a:pt x="804270" y="984140"/>
                    <a:pt x="657646" y="1058482"/>
                  </a:cubicBezTo>
                  <a:cubicBezTo>
                    <a:pt x="639318" y="1067774"/>
                    <a:pt x="620422" y="1074872"/>
                    <a:pt x="601233" y="1079874"/>
                  </a:cubicBezTo>
                  <a:lnTo>
                    <a:pt x="584742" y="108237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CD44C03-E097-4F4F-83B8-4A91DC068E0B}"/>
              </a:ext>
            </a:extLst>
          </p:cNvPr>
          <p:cNvSpPr txBox="1"/>
          <p:nvPr/>
        </p:nvSpPr>
        <p:spPr>
          <a:xfrm>
            <a:off x="4572000" y="1672089"/>
            <a:ext cx="50760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omic Sans MS" panose="030F0702030302020204" pitchFamily="66" charset="0"/>
              </a:rPr>
              <a:t>not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878736-D3F6-4905-83E9-9ECC6234F812}"/>
              </a:ext>
            </a:extLst>
          </p:cNvPr>
          <p:cNvGrpSpPr/>
          <p:nvPr/>
        </p:nvGrpSpPr>
        <p:grpSpPr>
          <a:xfrm>
            <a:off x="5814070" y="1764735"/>
            <a:ext cx="2652547" cy="2761035"/>
            <a:chOff x="-3394391" y="1779077"/>
            <a:chExt cx="2652547" cy="2761035"/>
          </a:xfrm>
        </p:grpSpPr>
        <p:pic>
          <p:nvPicPr>
            <p:cNvPr id="11" name="Graphic 10" descr="Adhesive Bandage with solid fill">
              <a:extLst>
                <a:ext uri="{FF2B5EF4-FFF2-40B4-BE49-F238E27FC236}">
                  <a16:creationId xmlns:a16="http://schemas.microsoft.com/office/drawing/2014/main" id="{92BB1124-A497-4FB0-8F9E-E94D67E51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684185">
              <a:off x="-3448635" y="1833321"/>
              <a:ext cx="2761035" cy="2652547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0389FB-EEC1-46C9-8272-97F6BC6BBC91}"/>
                </a:ext>
              </a:extLst>
            </p:cNvPr>
            <p:cNvSpPr/>
            <p:nvPr/>
          </p:nvSpPr>
          <p:spPr>
            <a:xfrm rot="12413150">
              <a:off x="-2332019" y="2070235"/>
              <a:ext cx="527800" cy="588768"/>
            </a:xfrm>
            <a:custGeom>
              <a:avLst/>
              <a:gdLst>
                <a:gd name="connsiteX0" fmla="*/ 594938 w 816182"/>
                <a:gd name="connsiteY0" fmla="*/ 1090276 h 1090276"/>
                <a:gd name="connsiteX1" fmla="*/ 556207 w 816182"/>
                <a:gd name="connsiteY1" fmla="*/ 1086698 h 1090276"/>
                <a:gd name="connsiteX2" fmla="*/ 543058 w 816182"/>
                <a:gd name="connsiteY2" fmla="*/ 1088691 h 1090276"/>
                <a:gd name="connsiteX3" fmla="*/ 427995 w 816182"/>
                <a:gd name="connsiteY3" fmla="*/ 1070976 h 1090276"/>
                <a:gd name="connsiteX4" fmla="*/ 400625 w 816182"/>
                <a:gd name="connsiteY4" fmla="*/ 1058035 h 1090276"/>
                <a:gd name="connsiteX5" fmla="*/ 363361 w 816182"/>
                <a:gd name="connsiteY5" fmla="*/ 1047436 h 1090276"/>
                <a:gd name="connsiteX6" fmla="*/ 0 w 816182"/>
                <a:gd name="connsiteY6" fmla="*/ 545138 h 1090276"/>
                <a:gd name="connsiteX7" fmla="*/ 594938 w 816182"/>
                <a:gd name="connsiteY7" fmla="*/ 0 h 1090276"/>
                <a:gd name="connsiteX8" fmla="*/ 297469 w 816182"/>
                <a:gd name="connsiteY8" fmla="*/ 545138 h 1090276"/>
                <a:gd name="connsiteX9" fmla="*/ 297771 w 816182"/>
                <a:gd name="connsiteY9" fmla="*/ 549857 h 1090276"/>
                <a:gd name="connsiteX10" fmla="*/ 320777 w 816182"/>
                <a:gd name="connsiteY10" fmla="*/ 526727 h 1090276"/>
                <a:gd name="connsiteX11" fmla="*/ 371374 w 816182"/>
                <a:gd name="connsiteY11" fmla="*/ 493864 h 1090276"/>
                <a:gd name="connsiteX12" fmla="*/ 779997 w 816182"/>
                <a:gd name="connsiteY12" fmla="*/ 641566 h 1090276"/>
                <a:gd name="connsiteX13" fmla="*/ 657646 w 816182"/>
                <a:gd name="connsiteY13" fmla="*/ 1058482 h 1090276"/>
                <a:gd name="connsiteX14" fmla="*/ 601233 w 816182"/>
                <a:gd name="connsiteY14" fmla="*/ 1079874 h 1090276"/>
                <a:gd name="connsiteX15" fmla="*/ 584742 w 816182"/>
                <a:gd name="connsiteY15" fmla="*/ 1082373 h 10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82" h="1090276">
                  <a:moveTo>
                    <a:pt x="594938" y="1090276"/>
                  </a:moveTo>
                  <a:lnTo>
                    <a:pt x="556207" y="1086698"/>
                  </a:lnTo>
                  <a:lnTo>
                    <a:pt x="543058" y="1088691"/>
                  </a:lnTo>
                  <a:cubicBezTo>
                    <a:pt x="504052" y="1090510"/>
                    <a:pt x="464968" y="1084341"/>
                    <a:pt x="427995" y="1070976"/>
                  </a:cubicBezTo>
                  <a:lnTo>
                    <a:pt x="400625" y="1058035"/>
                  </a:lnTo>
                  <a:lnTo>
                    <a:pt x="363361" y="1047436"/>
                  </a:lnTo>
                  <a:cubicBezTo>
                    <a:pt x="149829" y="964680"/>
                    <a:pt x="0" y="770941"/>
                    <a:pt x="0" y="545138"/>
                  </a:cubicBezTo>
                  <a:cubicBezTo>
                    <a:pt x="0" y="244067"/>
                    <a:pt x="266363" y="0"/>
                    <a:pt x="594938" y="0"/>
                  </a:cubicBezTo>
                  <a:cubicBezTo>
                    <a:pt x="407677" y="128690"/>
                    <a:pt x="297469" y="330655"/>
                    <a:pt x="297469" y="545138"/>
                  </a:cubicBezTo>
                  <a:lnTo>
                    <a:pt x="297771" y="549857"/>
                  </a:lnTo>
                  <a:lnTo>
                    <a:pt x="320777" y="526727"/>
                  </a:lnTo>
                  <a:cubicBezTo>
                    <a:pt x="336153" y="514204"/>
                    <a:pt x="353046" y="503156"/>
                    <a:pt x="371374" y="493864"/>
                  </a:cubicBezTo>
                  <a:cubicBezTo>
                    <a:pt x="517999" y="419522"/>
                    <a:pt x="700945" y="485651"/>
                    <a:pt x="779997" y="641566"/>
                  </a:cubicBezTo>
                  <a:cubicBezTo>
                    <a:pt x="859048" y="797481"/>
                    <a:pt x="804270" y="984140"/>
                    <a:pt x="657646" y="1058482"/>
                  </a:cubicBezTo>
                  <a:cubicBezTo>
                    <a:pt x="639318" y="1067774"/>
                    <a:pt x="620422" y="1074872"/>
                    <a:pt x="601233" y="1079874"/>
                  </a:cubicBezTo>
                  <a:lnTo>
                    <a:pt x="584742" y="108237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84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10451 0.008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789"/>
            <a:ext cx="8229600" cy="1143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Contraction Emergency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6A59BE-A182-4E43-977B-F47B2A5339A0}"/>
              </a:ext>
            </a:extLst>
          </p:cNvPr>
          <p:cNvSpPr txBox="1"/>
          <p:nvPr/>
        </p:nvSpPr>
        <p:spPr>
          <a:xfrm>
            <a:off x="574189" y="2018982"/>
            <a:ext cx="34701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omic Sans MS" panose="030F0702030302020204" pitchFamily="66" charset="0"/>
              </a:rPr>
              <a:t>she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570C9-6BB8-4552-B836-6FF3DDF5B89E}"/>
              </a:ext>
            </a:extLst>
          </p:cNvPr>
          <p:cNvSpPr txBox="1"/>
          <p:nvPr/>
        </p:nvSpPr>
        <p:spPr>
          <a:xfrm>
            <a:off x="4127300" y="1991634"/>
            <a:ext cx="43844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omic Sans MS" panose="030F0702030302020204" pitchFamily="66" charset="0"/>
              </a:rPr>
              <a:t>is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44A662-361A-47D9-87D5-6E312CCC2D5F}"/>
              </a:ext>
            </a:extLst>
          </p:cNvPr>
          <p:cNvGrpSpPr/>
          <p:nvPr/>
        </p:nvGrpSpPr>
        <p:grpSpPr>
          <a:xfrm>
            <a:off x="6853965" y="3937176"/>
            <a:ext cx="2652547" cy="2761035"/>
            <a:chOff x="-3394391" y="1779077"/>
            <a:chExt cx="2652547" cy="2761035"/>
          </a:xfrm>
        </p:grpSpPr>
        <p:pic>
          <p:nvPicPr>
            <p:cNvPr id="18" name="Graphic 17" descr="Adhesive Bandage with solid fill">
              <a:extLst>
                <a:ext uri="{FF2B5EF4-FFF2-40B4-BE49-F238E27FC236}">
                  <a16:creationId xmlns:a16="http://schemas.microsoft.com/office/drawing/2014/main" id="{79894CF1-8D0F-4CA4-B719-0AA6C0176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684185">
              <a:off x="-3448635" y="1833321"/>
              <a:ext cx="2761035" cy="2652547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CB46E3-427D-4C4A-98D5-3F0D534466DF}"/>
                </a:ext>
              </a:extLst>
            </p:cNvPr>
            <p:cNvSpPr/>
            <p:nvPr/>
          </p:nvSpPr>
          <p:spPr>
            <a:xfrm rot="12413150">
              <a:off x="-2332019" y="2070235"/>
              <a:ext cx="527800" cy="588768"/>
            </a:xfrm>
            <a:custGeom>
              <a:avLst/>
              <a:gdLst>
                <a:gd name="connsiteX0" fmla="*/ 594938 w 816182"/>
                <a:gd name="connsiteY0" fmla="*/ 1090276 h 1090276"/>
                <a:gd name="connsiteX1" fmla="*/ 556207 w 816182"/>
                <a:gd name="connsiteY1" fmla="*/ 1086698 h 1090276"/>
                <a:gd name="connsiteX2" fmla="*/ 543058 w 816182"/>
                <a:gd name="connsiteY2" fmla="*/ 1088691 h 1090276"/>
                <a:gd name="connsiteX3" fmla="*/ 427995 w 816182"/>
                <a:gd name="connsiteY3" fmla="*/ 1070976 h 1090276"/>
                <a:gd name="connsiteX4" fmla="*/ 400625 w 816182"/>
                <a:gd name="connsiteY4" fmla="*/ 1058035 h 1090276"/>
                <a:gd name="connsiteX5" fmla="*/ 363361 w 816182"/>
                <a:gd name="connsiteY5" fmla="*/ 1047436 h 1090276"/>
                <a:gd name="connsiteX6" fmla="*/ 0 w 816182"/>
                <a:gd name="connsiteY6" fmla="*/ 545138 h 1090276"/>
                <a:gd name="connsiteX7" fmla="*/ 594938 w 816182"/>
                <a:gd name="connsiteY7" fmla="*/ 0 h 1090276"/>
                <a:gd name="connsiteX8" fmla="*/ 297469 w 816182"/>
                <a:gd name="connsiteY8" fmla="*/ 545138 h 1090276"/>
                <a:gd name="connsiteX9" fmla="*/ 297771 w 816182"/>
                <a:gd name="connsiteY9" fmla="*/ 549857 h 1090276"/>
                <a:gd name="connsiteX10" fmla="*/ 320777 w 816182"/>
                <a:gd name="connsiteY10" fmla="*/ 526727 h 1090276"/>
                <a:gd name="connsiteX11" fmla="*/ 371374 w 816182"/>
                <a:gd name="connsiteY11" fmla="*/ 493864 h 1090276"/>
                <a:gd name="connsiteX12" fmla="*/ 779997 w 816182"/>
                <a:gd name="connsiteY12" fmla="*/ 641566 h 1090276"/>
                <a:gd name="connsiteX13" fmla="*/ 657646 w 816182"/>
                <a:gd name="connsiteY13" fmla="*/ 1058482 h 1090276"/>
                <a:gd name="connsiteX14" fmla="*/ 601233 w 816182"/>
                <a:gd name="connsiteY14" fmla="*/ 1079874 h 1090276"/>
                <a:gd name="connsiteX15" fmla="*/ 584742 w 816182"/>
                <a:gd name="connsiteY15" fmla="*/ 1082373 h 10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82" h="1090276">
                  <a:moveTo>
                    <a:pt x="594938" y="1090276"/>
                  </a:moveTo>
                  <a:lnTo>
                    <a:pt x="556207" y="1086698"/>
                  </a:lnTo>
                  <a:lnTo>
                    <a:pt x="543058" y="1088691"/>
                  </a:lnTo>
                  <a:cubicBezTo>
                    <a:pt x="504052" y="1090510"/>
                    <a:pt x="464968" y="1084341"/>
                    <a:pt x="427995" y="1070976"/>
                  </a:cubicBezTo>
                  <a:lnTo>
                    <a:pt x="400625" y="1058035"/>
                  </a:lnTo>
                  <a:lnTo>
                    <a:pt x="363361" y="1047436"/>
                  </a:lnTo>
                  <a:cubicBezTo>
                    <a:pt x="149829" y="964680"/>
                    <a:pt x="0" y="770941"/>
                    <a:pt x="0" y="545138"/>
                  </a:cubicBezTo>
                  <a:cubicBezTo>
                    <a:pt x="0" y="244067"/>
                    <a:pt x="266363" y="0"/>
                    <a:pt x="594938" y="0"/>
                  </a:cubicBezTo>
                  <a:cubicBezTo>
                    <a:pt x="407677" y="128690"/>
                    <a:pt x="297469" y="330655"/>
                    <a:pt x="297469" y="545138"/>
                  </a:cubicBezTo>
                  <a:lnTo>
                    <a:pt x="297771" y="549857"/>
                  </a:lnTo>
                  <a:lnTo>
                    <a:pt x="320777" y="526727"/>
                  </a:lnTo>
                  <a:cubicBezTo>
                    <a:pt x="336153" y="514204"/>
                    <a:pt x="353046" y="503156"/>
                    <a:pt x="371374" y="493864"/>
                  </a:cubicBezTo>
                  <a:cubicBezTo>
                    <a:pt x="517999" y="419522"/>
                    <a:pt x="700945" y="485651"/>
                    <a:pt x="779997" y="641566"/>
                  </a:cubicBezTo>
                  <a:cubicBezTo>
                    <a:pt x="859048" y="797481"/>
                    <a:pt x="804270" y="984140"/>
                    <a:pt x="657646" y="1058482"/>
                  </a:cubicBezTo>
                  <a:cubicBezTo>
                    <a:pt x="639318" y="1067774"/>
                    <a:pt x="620422" y="1074872"/>
                    <a:pt x="601233" y="1079874"/>
                  </a:cubicBezTo>
                  <a:lnTo>
                    <a:pt x="584742" y="108237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0A12E5-FB55-47E7-9D35-A906E20B6210}"/>
              </a:ext>
            </a:extLst>
          </p:cNvPr>
          <p:cNvGrpSpPr/>
          <p:nvPr/>
        </p:nvGrpSpPr>
        <p:grpSpPr>
          <a:xfrm rot="208542">
            <a:off x="4387554" y="1838792"/>
            <a:ext cx="2652547" cy="2761035"/>
            <a:chOff x="-3394391" y="1779077"/>
            <a:chExt cx="2652547" cy="2761035"/>
          </a:xfrm>
        </p:grpSpPr>
        <p:pic>
          <p:nvPicPr>
            <p:cNvPr id="21" name="Graphic 20" descr="Adhesive Bandage with solid fill">
              <a:extLst>
                <a:ext uri="{FF2B5EF4-FFF2-40B4-BE49-F238E27FC236}">
                  <a16:creationId xmlns:a16="http://schemas.microsoft.com/office/drawing/2014/main" id="{7636F817-1BC0-4E79-A68D-7C2CAEC62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684185">
              <a:off x="-3448635" y="1833321"/>
              <a:ext cx="2761035" cy="2652547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9695DC-4A87-4449-9496-0AB5B9D16F5A}"/>
                </a:ext>
              </a:extLst>
            </p:cNvPr>
            <p:cNvSpPr/>
            <p:nvPr/>
          </p:nvSpPr>
          <p:spPr>
            <a:xfrm rot="12413150">
              <a:off x="-2332019" y="2070235"/>
              <a:ext cx="527800" cy="588768"/>
            </a:xfrm>
            <a:custGeom>
              <a:avLst/>
              <a:gdLst>
                <a:gd name="connsiteX0" fmla="*/ 594938 w 816182"/>
                <a:gd name="connsiteY0" fmla="*/ 1090276 h 1090276"/>
                <a:gd name="connsiteX1" fmla="*/ 556207 w 816182"/>
                <a:gd name="connsiteY1" fmla="*/ 1086698 h 1090276"/>
                <a:gd name="connsiteX2" fmla="*/ 543058 w 816182"/>
                <a:gd name="connsiteY2" fmla="*/ 1088691 h 1090276"/>
                <a:gd name="connsiteX3" fmla="*/ 427995 w 816182"/>
                <a:gd name="connsiteY3" fmla="*/ 1070976 h 1090276"/>
                <a:gd name="connsiteX4" fmla="*/ 400625 w 816182"/>
                <a:gd name="connsiteY4" fmla="*/ 1058035 h 1090276"/>
                <a:gd name="connsiteX5" fmla="*/ 363361 w 816182"/>
                <a:gd name="connsiteY5" fmla="*/ 1047436 h 1090276"/>
                <a:gd name="connsiteX6" fmla="*/ 0 w 816182"/>
                <a:gd name="connsiteY6" fmla="*/ 545138 h 1090276"/>
                <a:gd name="connsiteX7" fmla="*/ 594938 w 816182"/>
                <a:gd name="connsiteY7" fmla="*/ 0 h 1090276"/>
                <a:gd name="connsiteX8" fmla="*/ 297469 w 816182"/>
                <a:gd name="connsiteY8" fmla="*/ 545138 h 1090276"/>
                <a:gd name="connsiteX9" fmla="*/ 297771 w 816182"/>
                <a:gd name="connsiteY9" fmla="*/ 549857 h 1090276"/>
                <a:gd name="connsiteX10" fmla="*/ 320777 w 816182"/>
                <a:gd name="connsiteY10" fmla="*/ 526727 h 1090276"/>
                <a:gd name="connsiteX11" fmla="*/ 371374 w 816182"/>
                <a:gd name="connsiteY11" fmla="*/ 493864 h 1090276"/>
                <a:gd name="connsiteX12" fmla="*/ 779997 w 816182"/>
                <a:gd name="connsiteY12" fmla="*/ 641566 h 1090276"/>
                <a:gd name="connsiteX13" fmla="*/ 657646 w 816182"/>
                <a:gd name="connsiteY13" fmla="*/ 1058482 h 1090276"/>
                <a:gd name="connsiteX14" fmla="*/ 601233 w 816182"/>
                <a:gd name="connsiteY14" fmla="*/ 1079874 h 1090276"/>
                <a:gd name="connsiteX15" fmla="*/ 584742 w 816182"/>
                <a:gd name="connsiteY15" fmla="*/ 1082373 h 10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82" h="1090276">
                  <a:moveTo>
                    <a:pt x="594938" y="1090276"/>
                  </a:moveTo>
                  <a:lnTo>
                    <a:pt x="556207" y="1086698"/>
                  </a:lnTo>
                  <a:lnTo>
                    <a:pt x="543058" y="1088691"/>
                  </a:lnTo>
                  <a:cubicBezTo>
                    <a:pt x="504052" y="1090510"/>
                    <a:pt x="464968" y="1084341"/>
                    <a:pt x="427995" y="1070976"/>
                  </a:cubicBezTo>
                  <a:lnTo>
                    <a:pt x="400625" y="1058035"/>
                  </a:lnTo>
                  <a:lnTo>
                    <a:pt x="363361" y="1047436"/>
                  </a:lnTo>
                  <a:cubicBezTo>
                    <a:pt x="149829" y="964680"/>
                    <a:pt x="0" y="770941"/>
                    <a:pt x="0" y="545138"/>
                  </a:cubicBezTo>
                  <a:cubicBezTo>
                    <a:pt x="0" y="244067"/>
                    <a:pt x="266363" y="0"/>
                    <a:pt x="594938" y="0"/>
                  </a:cubicBezTo>
                  <a:cubicBezTo>
                    <a:pt x="407677" y="128690"/>
                    <a:pt x="297469" y="330655"/>
                    <a:pt x="297469" y="545138"/>
                  </a:cubicBezTo>
                  <a:lnTo>
                    <a:pt x="297771" y="549857"/>
                  </a:lnTo>
                  <a:lnTo>
                    <a:pt x="320777" y="526727"/>
                  </a:lnTo>
                  <a:cubicBezTo>
                    <a:pt x="336153" y="514204"/>
                    <a:pt x="353046" y="503156"/>
                    <a:pt x="371374" y="493864"/>
                  </a:cubicBezTo>
                  <a:cubicBezTo>
                    <a:pt x="517999" y="419522"/>
                    <a:pt x="700945" y="485651"/>
                    <a:pt x="779997" y="641566"/>
                  </a:cubicBezTo>
                  <a:cubicBezTo>
                    <a:pt x="859048" y="797481"/>
                    <a:pt x="804270" y="984140"/>
                    <a:pt x="657646" y="1058482"/>
                  </a:cubicBezTo>
                  <a:cubicBezTo>
                    <a:pt x="639318" y="1067774"/>
                    <a:pt x="620422" y="1074872"/>
                    <a:pt x="601233" y="1079874"/>
                  </a:cubicBezTo>
                  <a:lnTo>
                    <a:pt x="584742" y="108237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42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4.44444E-6 L 0.14289 -0.0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789"/>
            <a:ext cx="8229600" cy="1143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Contraction Surgery Center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6A59BE-A182-4E43-977B-F47B2A5339A0}"/>
              </a:ext>
            </a:extLst>
          </p:cNvPr>
          <p:cNvSpPr txBox="1"/>
          <p:nvPr/>
        </p:nvSpPr>
        <p:spPr>
          <a:xfrm>
            <a:off x="0" y="1546194"/>
            <a:ext cx="48973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omic Sans MS" panose="030F0702030302020204" pitchFamily="66" charset="0"/>
              </a:rPr>
              <a:t>they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23E86E-3F87-435E-9C76-1114160AD427}"/>
              </a:ext>
            </a:extLst>
          </p:cNvPr>
          <p:cNvGrpSpPr/>
          <p:nvPr/>
        </p:nvGrpSpPr>
        <p:grpSpPr>
          <a:xfrm>
            <a:off x="6699179" y="3844103"/>
            <a:ext cx="2652547" cy="2761035"/>
            <a:chOff x="-3394391" y="1779077"/>
            <a:chExt cx="2652547" cy="2761035"/>
          </a:xfrm>
        </p:grpSpPr>
        <p:pic>
          <p:nvPicPr>
            <p:cNvPr id="14" name="Graphic 13" descr="Adhesive Bandage with solid fill">
              <a:extLst>
                <a:ext uri="{FF2B5EF4-FFF2-40B4-BE49-F238E27FC236}">
                  <a16:creationId xmlns:a16="http://schemas.microsoft.com/office/drawing/2014/main" id="{15755DE6-99BE-46B9-85E4-7C21D1FA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684185">
              <a:off x="-3448635" y="1833321"/>
              <a:ext cx="2761035" cy="2652547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FF2F31-9242-4F3A-B41F-2A5A5D28911D}"/>
                </a:ext>
              </a:extLst>
            </p:cNvPr>
            <p:cNvSpPr/>
            <p:nvPr/>
          </p:nvSpPr>
          <p:spPr>
            <a:xfrm rot="12413150">
              <a:off x="-2332019" y="2070235"/>
              <a:ext cx="527800" cy="588768"/>
            </a:xfrm>
            <a:custGeom>
              <a:avLst/>
              <a:gdLst>
                <a:gd name="connsiteX0" fmla="*/ 594938 w 816182"/>
                <a:gd name="connsiteY0" fmla="*/ 1090276 h 1090276"/>
                <a:gd name="connsiteX1" fmla="*/ 556207 w 816182"/>
                <a:gd name="connsiteY1" fmla="*/ 1086698 h 1090276"/>
                <a:gd name="connsiteX2" fmla="*/ 543058 w 816182"/>
                <a:gd name="connsiteY2" fmla="*/ 1088691 h 1090276"/>
                <a:gd name="connsiteX3" fmla="*/ 427995 w 816182"/>
                <a:gd name="connsiteY3" fmla="*/ 1070976 h 1090276"/>
                <a:gd name="connsiteX4" fmla="*/ 400625 w 816182"/>
                <a:gd name="connsiteY4" fmla="*/ 1058035 h 1090276"/>
                <a:gd name="connsiteX5" fmla="*/ 363361 w 816182"/>
                <a:gd name="connsiteY5" fmla="*/ 1047436 h 1090276"/>
                <a:gd name="connsiteX6" fmla="*/ 0 w 816182"/>
                <a:gd name="connsiteY6" fmla="*/ 545138 h 1090276"/>
                <a:gd name="connsiteX7" fmla="*/ 594938 w 816182"/>
                <a:gd name="connsiteY7" fmla="*/ 0 h 1090276"/>
                <a:gd name="connsiteX8" fmla="*/ 297469 w 816182"/>
                <a:gd name="connsiteY8" fmla="*/ 545138 h 1090276"/>
                <a:gd name="connsiteX9" fmla="*/ 297771 w 816182"/>
                <a:gd name="connsiteY9" fmla="*/ 549857 h 1090276"/>
                <a:gd name="connsiteX10" fmla="*/ 320777 w 816182"/>
                <a:gd name="connsiteY10" fmla="*/ 526727 h 1090276"/>
                <a:gd name="connsiteX11" fmla="*/ 371374 w 816182"/>
                <a:gd name="connsiteY11" fmla="*/ 493864 h 1090276"/>
                <a:gd name="connsiteX12" fmla="*/ 779997 w 816182"/>
                <a:gd name="connsiteY12" fmla="*/ 641566 h 1090276"/>
                <a:gd name="connsiteX13" fmla="*/ 657646 w 816182"/>
                <a:gd name="connsiteY13" fmla="*/ 1058482 h 1090276"/>
                <a:gd name="connsiteX14" fmla="*/ 601233 w 816182"/>
                <a:gd name="connsiteY14" fmla="*/ 1079874 h 1090276"/>
                <a:gd name="connsiteX15" fmla="*/ 584742 w 816182"/>
                <a:gd name="connsiteY15" fmla="*/ 1082373 h 10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82" h="1090276">
                  <a:moveTo>
                    <a:pt x="594938" y="1090276"/>
                  </a:moveTo>
                  <a:lnTo>
                    <a:pt x="556207" y="1086698"/>
                  </a:lnTo>
                  <a:lnTo>
                    <a:pt x="543058" y="1088691"/>
                  </a:lnTo>
                  <a:cubicBezTo>
                    <a:pt x="504052" y="1090510"/>
                    <a:pt x="464968" y="1084341"/>
                    <a:pt x="427995" y="1070976"/>
                  </a:cubicBezTo>
                  <a:lnTo>
                    <a:pt x="400625" y="1058035"/>
                  </a:lnTo>
                  <a:lnTo>
                    <a:pt x="363361" y="1047436"/>
                  </a:lnTo>
                  <a:cubicBezTo>
                    <a:pt x="149829" y="964680"/>
                    <a:pt x="0" y="770941"/>
                    <a:pt x="0" y="545138"/>
                  </a:cubicBezTo>
                  <a:cubicBezTo>
                    <a:pt x="0" y="244067"/>
                    <a:pt x="266363" y="0"/>
                    <a:pt x="594938" y="0"/>
                  </a:cubicBezTo>
                  <a:cubicBezTo>
                    <a:pt x="407677" y="128690"/>
                    <a:pt x="297469" y="330655"/>
                    <a:pt x="297469" y="545138"/>
                  </a:cubicBezTo>
                  <a:lnTo>
                    <a:pt x="297771" y="549857"/>
                  </a:lnTo>
                  <a:lnTo>
                    <a:pt x="320777" y="526727"/>
                  </a:lnTo>
                  <a:cubicBezTo>
                    <a:pt x="336153" y="514204"/>
                    <a:pt x="353046" y="503156"/>
                    <a:pt x="371374" y="493864"/>
                  </a:cubicBezTo>
                  <a:cubicBezTo>
                    <a:pt x="517999" y="419522"/>
                    <a:pt x="700945" y="485651"/>
                    <a:pt x="779997" y="641566"/>
                  </a:cubicBezTo>
                  <a:cubicBezTo>
                    <a:pt x="859048" y="797481"/>
                    <a:pt x="804270" y="984140"/>
                    <a:pt x="657646" y="1058482"/>
                  </a:cubicBezTo>
                  <a:cubicBezTo>
                    <a:pt x="639318" y="1067774"/>
                    <a:pt x="620422" y="1074872"/>
                    <a:pt x="601233" y="1079874"/>
                  </a:cubicBezTo>
                  <a:lnTo>
                    <a:pt x="584742" y="108237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5E3F1A-BEA9-47E2-B3F0-6029054D12CD}"/>
              </a:ext>
            </a:extLst>
          </p:cNvPr>
          <p:cNvSpPr txBox="1"/>
          <p:nvPr/>
        </p:nvSpPr>
        <p:spPr>
          <a:xfrm>
            <a:off x="4454769" y="1495740"/>
            <a:ext cx="48973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omic Sans MS" panose="030F0702030302020204" pitchFamily="66" charset="0"/>
              </a:rPr>
              <a:t>are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DF9BAC-997E-4A1C-B049-F074B4DC4A8D}"/>
              </a:ext>
            </a:extLst>
          </p:cNvPr>
          <p:cNvGrpSpPr/>
          <p:nvPr/>
        </p:nvGrpSpPr>
        <p:grpSpPr>
          <a:xfrm>
            <a:off x="4603248" y="1495740"/>
            <a:ext cx="2652547" cy="2761035"/>
            <a:chOff x="-3394391" y="1779077"/>
            <a:chExt cx="2652547" cy="2761035"/>
          </a:xfrm>
        </p:grpSpPr>
        <p:pic>
          <p:nvPicPr>
            <p:cNvPr id="11" name="Graphic 10" descr="Adhesive Bandage with solid fill">
              <a:extLst>
                <a:ext uri="{FF2B5EF4-FFF2-40B4-BE49-F238E27FC236}">
                  <a16:creationId xmlns:a16="http://schemas.microsoft.com/office/drawing/2014/main" id="{E6AFAAFE-E492-4334-9BB7-6546D2D4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684185">
              <a:off x="-3448635" y="1833321"/>
              <a:ext cx="2761035" cy="2652547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ABBD4B-D56E-496A-BEE7-FB2A39C21CC1}"/>
                </a:ext>
              </a:extLst>
            </p:cNvPr>
            <p:cNvSpPr/>
            <p:nvPr/>
          </p:nvSpPr>
          <p:spPr>
            <a:xfrm rot="12413150">
              <a:off x="-2332019" y="2070235"/>
              <a:ext cx="527800" cy="588768"/>
            </a:xfrm>
            <a:custGeom>
              <a:avLst/>
              <a:gdLst>
                <a:gd name="connsiteX0" fmla="*/ 594938 w 816182"/>
                <a:gd name="connsiteY0" fmla="*/ 1090276 h 1090276"/>
                <a:gd name="connsiteX1" fmla="*/ 556207 w 816182"/>
                <a:gd name="connsiteY1" fmla="*/ 1086698 h 1090276"/>
                <a:gd name="connsiteX2" fmla="*/ 543058 w 816182"/>
                <a:gd name="connsiteY2" fmla="*/ 1088691 h 1090276"/>
                <a:gd name="connsiteX3" fmla="*/ 427995 w 816182"/>
                <a:gd name="connsiteY3" fmla="*/ 1070976 h 1090276"/>
                <a:gd name="connsiteX4" fmla="*/ 400625 w 816182"/>
                <a:gd name="connsiteY4" fmla="*/ 1058035 h 1090276"/>
                <a:gd name="connsiteX5" fmla="*/ 363361 w 816182"/>
                <a:gd name="connsiteY5" fmla="*/ 1047436 h 1090276"/>
                <a:gd name="connsiteX6" fmla="*/ 0 w 816182"/>
                <a:gd name="connsiteY6" fmla="*/ 545138 h 1090276"/>
                <a:gd name="connsiteX7" fmla="*/ 594938 w 816182"/>
                <a:gd name="connsiteY7" fmla="*/ 0 h 1090276"/>
                <a:gd name="connsiteX8" fmla="*/ 297469 w 816182"/>
                <a:gd name="connsiteY8" fmla="*/ 545138 h 1090276"/>
                <a:gd name="connsiteX9" fmla="*/ 297771 w 816182"/>
                <a:gd name="connsiteY9" fmla="*/ 549857 h 1090276"/>
                <a:gd name="connsiteX10" fmla="*/ 320777 w 816182"/>
                <a:gd name="connsiteY10" fmla="*/ 526727 h 1090276"/>
                <a:gd name="connsiteX11" fmla="*/ 371374 w 816182"/>
                <a:gd name="connsiteY11" fmla="*/ 493864 h 1090276"/>
                <a:gd name="connsiteX12" fmla="*/ 779997 w 816182"/>
                <a:gd name="connsiteY12" fmla="*/ 641566 h 1090276"/>
                <a:gd name="connsiteX13" fmla="*/ 657646 w 816182"/>
                <a:gd name="connsiteY13" fmla="*/ 1058482 h 1090276"/>
                <a:gd name="connsiteX14" fmla="*/ 601233 w 816182"/>
                <a:gd name="connsiteY14" fmla="*/ 1079874 h 1090276"/>
                <a:gd name="connsiteX15" fmla="*/ 584742 w 816182"/>
                <a:gd name="connsiteY15" fmla="*/ 1082373 h 10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82" h="1090276">
                  <a:moveTo>
                    <a:pt x="594938" y="1090276"/>
                  </a:moveTo>
                  <a:lnTo>
                    <a:pt x="556207" y="1086698"/>
                  </a:lnTo>
                  <a:lnTo>
                    <a:pt x="543058" y="1088691"/>
                  </a:lnTo>
                  <a:cubicBezTo>
                    <a:pt x="504052" y="1090510"/>
                    <a:pt x="464968" y="1084341"/>
                    <a:pt x="427995" y="1070976"/>
                  </a:cubicBezTo>
                  <a:lnTo>
                    <a:pt x="400625" y="1058035"/>
                  </a:lnTo>
                  <a:lnTo>
                    <a:pt x="363361" y="1047436"/>
                  </a:lnTo>
                  <a:cubicBezTo>
                    <a:pt x="149829" y="964680"/>
                    <a:pt x="0" y="770941"/>
                    <a:pt x="0" y="545138"/>
                  </a:cubicBezTo>
                  <a:cubicBezTo>
                    <a:pt x="0" y="244067"/>
                    <a:pt x="266363" y="0"/>
                    <a:pt x="594938" y="0"/>
                  </a:cubicBezTo>
                  <a:cubicBezTo>
                    <a:pt x="407677" y="128690"/>
                    <a:pt x="297469" y="330655"/>
                    <a:pt x="297469" y="545138"/>
                  </a:cubicBezTo>
                  <a:lnTo>
                    <a:pt x="297771" y="549857"/>
                  </a:lnTo>
                  <a:lnTo>
                    <a:pt x="320777" y="526727"/>
                  </a:lnTo>
                  <a:cubicBezTo>
                    <a:pt x="336153" y="514204"/>
                    <a:pt x="353046" y="503156"/>
                    <a:pt x="371374" y="493864"/>
                  </a:cubicBezTo>
                  <a:cubicBezTo>
                    <a:pt x="517999" y="419522"/>
                    <a:pt x="700945" y="485651"/>
                    <a:pt x="779997" y="641566"/>
                  </a:cubicBezTo>
                  <a:cubicBezTo>
                    <a:pt x="859048" y="797481"/>
                    <a:pt x="804270" y="984140"/>
                    <a:pt x="657646" y="1058482"/>
                  </a:cubicBezTo>
                  <a:cubicBezTo>
                    <a:pt x="639318" y="1067774"/>
                    <a:pt x="620422" y="1074872"/>
                    <a:pt x="601233" y="1079874"/>
                  </a:cubicBezTo>
                  <a:lnTo>
                    <a:pt x="584742" y="108237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54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0851 -0.003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82" y="348275"/>
            <a:ext cx="6265235" cy="71495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Sight Word Specialist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E0F427-0FC3-4828-B1A6-447C24E31093}"/>
              </a:ext>
            </a:extLst>
          </p:cNvPr>
          <p:cNvSpPr txBox="1"/>
          <p:nvPr/>
        </p:nvSpPr>
        <p:spPr>
          <a:xfrm>
            <a:off x="2386013" y="2020022"/>
            <a:ext cx="1714500" cy="17145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r>
              <a:rPr lang="en-US" sz="4050" b="1" dirty="0">
                <a:solidFill>
                  <a:prstClr val="black"/>
                </a:solidFill>
                <a:latin typeface="Comic Sans MS" panose="030F0702030302020204" pitchFamily="66" charset="0"/>
              </a:rPr>
              <a:t>don’t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6E77BB-1721-43E7-80B2-1F956C981908}"/>
              </a:ext>
            </a:extLst>
          </p:cNvPr>
          <p:cNvSpPr txBox="1"/>
          <p:nvPr/>
        </p:nvSpPr>
        <p:spPr>
          <a:xfrm>
            <a:off x="4861284" y="2020022"/>
            <a:ext cx="1714500" cy="1714500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pick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F276A4-B0F1-44EC-A2CF-586FEDE63629}"/>
              </a:ext>
            </a:extLst>
          </p:cNvPr>
          <p:cNvSpPr txBox="1"/>
          <p:nvPr/>
        </p:nvSpPr>
        <p:spPr>
          <a:xfrm>
            <a:off x="1014413" y="4080272"/>
            <a:ext cx="1714500" cy="17145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seven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852028-A52F-43F8-9A21-DA9F45718DF0}"/>
              </a:ext>
            </a:extLst>
          </p:cNvPr>
          <p:cNvSpPr txBox="1"/>
          <p:nvPr/>
        </p:nvSpPr>
        <p:spPr>
          <a:xfrm>
            <a:off x="3761267" y="4080272"/>
            <a:ext cx="1714500" cy="1714500"/>
          </a:xfrm>
          <a:prstGeom prst="rect">
            <a:avLst/>
          </a:prstGeom>
          <a:solidFill>
            <a:srgbClr val="9E5ECE"/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r>
              <a:rPr lang="en-US" sz="4050" b="1" dirty="0">
                <a:solidFill>
                  <a:prstClr val="black"/>
                </a:solidFill>
                <a:latin typeface="Comic Sans MS" panose="030F0702030302020204" pitchFamily="66" charset="0"/>
              </a:rPr>
              <a:t>warm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B351E-13C2-49FD-B53F-575E82701DEA}"/>
              </a:ext>
            </a:extLst>
          </p:cNvPr>
          <p:cNvSpPr txBox="1"/>
          <p:nvPr/>
        </p:nvSpPr>
        <p:spPr>
          <a:xfrm>
            <a:off x="6415088" y="4080272"/>
            <a:ext cx="1714500" cy="17145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r>
              <a:rPr lang="en-US" sz="4050" b="1" dirty="0">
                <a:solidFill>
                  <a:prstClr val="black"/>
                </a:solidFill>
                <a:latin typeface="Comic Sans MS" panose="030F0702030302020204" pitchFamily="66" charset="0"/>
              </a:rPr>
              <a:t>sleep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9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6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6628"/>
            <a:ext cx="8229600" cy="85725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Mixed-up Sight Word Practice</a:t>
            </a:r>
            <a:br>
              <a:rPr lang="en-US" sz="4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ABEE5-A0C4-4787-B264-7C171C26C722}"/>
              </a:ext>
            </a:extLst>
          </p:cNvPr>
          <p:cNvSpPr txBox="1"/>
          <p:nvPr/>
        </p:nvSpPr>
        <p:spPr>
          <a:xfrm>
            <a:off x="1752684" y="2164276"/>
            <a:ext cx="271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don’t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12F86-56F3-4846-994C-5117A2B77573}"/>
              </a:ext>
            </a:extLst>
          </p:cNvPr>
          <p:cNvSpPr txBox="1"/>
          <p:nvPr/>
        </p:nvSpPr>
        <p:spPr>
          <a:xfrm>
            <a:off x="3209849" y="3444141"/>
            <a:ext cx="299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seven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F860A-BB47-44A1-9902-8BB70E73F886}"/>
              </a:ext>
            </a:extLst>
          </p:cNvPr>
          <p:cNvSpPr txBox="1"/>
          <p:nvPr/>
        </p:nvSpPr>
        <p:spPr>
          <a:xfrm>
            <a:off x="5301963" y="2066846"/>
            <a:ext cx="271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pick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31DF0-6DDA-408C-8966-86945FDE3540}"/>
              </a:ext>
            </a:extLst>
          </p:cNvPr>
          <p:cNvSpPr txBox="1"/>
          <p:nvPr/>
        </p:nvSpPr>
        <p:spPr>
          <a:xfrm>
            <a:off x="1088888" y="4411327"/>
            <a:ext cx="271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8F8A3-9013-4E88-9FDE-77020651519B}"/>
              </a:ext>
            </a:extLst>
          </p:cNvPr>
          <p:cNvSpPr txBox="1"/>
          <p:nvPr/>
        </p:nvSpPr>
        <p:spPr>
          <a:xfrm>
            <a:off x="2043020" y="2176781"/>
            <a:ext cx="73674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arwm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E11AC-3C9D-481D-81B7-FD9045296349}"/>
              </a:ext>
            </a:extLst>
          </p:cNvPr>
          <p:cNvSpPr txBox="1"/>
          <p:nvPr/>
        </p:nvSpPr>
        <p:spPr>
          <a:xfrm>
            <a:off x="2247224" y="2176583"/>
            <a:ext cx="52471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CE56D-779E-40D9-BB19-96AAF08DF44F}"/>
              </a:ext>
            </a:extLst>
          </p:cNvPr>
          <p:cNvSpPr txBox="1"/>
          <p:nvPr/>
        </p:nvSpPr>
        <p:spPr>
          <a:xfrm>
            <a:off x="2406853" y="2116576"/>
            <a:ext cx="4564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d’not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82A2B-A508-414B-BC23-5E61A9E65332}"/>
              </a:ext>
            </a:extLst>
          </p:cNvPr>
          <p:cNvSpPr txBox="1"/>
          <p:nvPr/>
        </p:nvSpPr>
        <p:spPr>
          <a:xfrm>
            <a:off x="2563988" y="2197793"/>
            <a:ext cx="45646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don’t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C16E9-CB86-42AC-9308-534991E2C615}"/>
              </a:ext>
            </a:extLst>
          </p:cNvPr>
          <p:cNvSpPr txBox="1"/>
          <p:nvPr/>
        </p:nvSpPr>
        <p:spPr>
          <a:xfrm>
            <a:off x="1843133" y="2112111"/>
            <a:ext cx="59274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veesn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4AD72-F73D-4389-9DCD-319AA999210A}"/>
              </a:ext>
            </a:extLst>
          </p:cNvPr>
          <p:cNvSpPr txBox="1"/>
          <p:nvPr/>
        </p:nvSpPr>
        <p:spPr>
          <a:xfrm>
            <a:off x="1894969" y="2052410"/>
            <a:ext cx="52471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9A88D-5610-40C5-8ABD-6CF0C5BC466C}"/>
              </a:ext>
            </a:extLst>
          </p:cNvPr>
          <p:cNvSpPr txBox="1"/>
          <p:nvPr/>
        </p:nvSpPr>
        <p:spPr>
          <a:xfrm>
            <a:off x="2135637" y="2025895"/>
            <a:ext cx="49536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plese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E4A7C-A186-464B-9FD5-F39A3AD64CA2}"/>
              </a:ext>
            </a:extLst>
          </p:cNvPr>
          <p:cNvSpPr txBox="1"/>
          <p:nvPr/>
        </p:nvSpPr>
        <p:spPr>
          <a:xfrm>
            <a:off x="2113334" y="2048905"/>
            <a:ext cx="52471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sleep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A476D-1101-4921-8EC2-73069707490C}"/>
              </a:ext>
            </a:extLst>
          </p:cNvPr>
          <p:cNvSpPr txBox="1"/>
          <p:nvPr/>
        </p:nvSpPr>
        <p:spPr>
          <a:xfrm>
            <a:off x="5527275" y="4527899"/>
            <a:ext cx="271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sleep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9D10E-2926-4B61-A894-D0E78E9BC3B8}"/>
              </a:ext>
            </a:extLst>
          </p:cNvPr>
          <p:cNvSpPr txBox="1"/>
          <p:nvPr/>
        </p:nvSpPr>
        <p:spPr>
          <a:xfrm>
            <a:off x="2657157" y="2112111"/>
            <a:ext cx="49536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noProof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icpk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79406F-1A00-4558-B877-AC133379E941}"/>
              </a:ext>
            </a:extLst>
          </p:cNvPr>
          <p:cNvSpPr txBox="1"/>
          <p:nvPr/>
        </p:nvSpPr>
        <p:spPr>
          <a:xfrm>
            <a:off x="2847586" y="2081222"/>
            <a:ext cx="46060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solidFill>
                  <a:prstClr val="black"/>
                </a:solidFill>
                <a:latin typeface="Comic Sans MS" panose="030F0702030302020204" pitchFamily="66" charset="0"/>
              </a:rPr>
              <a:t>pick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3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4" grpId="0"/>
      <p:bldP spid="4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377658"/>
            <a:ext cx="61722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 Finger Retell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5" name="Group 4" descr="5 finger retell hand and boy with parents with a birthday cake">
            <a:extLst>
              <a:ext uri="{FF2B5EF4-FFF2-40B4-BE49-F238E27FC236}">
                <a16:creationId xmlns:a16="http://schemas.microsoft.com/office/drawing/2014/main" id="{AA03BBFF-742F-49F0-8DF4-6B08D5A2D83F}"/>
              </a:ext>
            </a:extLst>
          </p:cNvPr>
          <p:cNvGrpSpPr/>
          <p:nvPr/>
        </p:nvGrpSpPr>
        <p:grpSpPr>
          <a:xfrm>
            <a:off x="1754216" y="2091638"/>
            <a:ext cx="6735507" cy="3135126"/>
            <a:chOff x="814953" y="1645850"/>
            <a:chExt cx="8980677" cy="41801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F66484-20A5-466D-9289-CCEF80858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284656" y="1719078"/>
              <a:ext cx="4510974" cy="403371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0A99A8-58BE-4AB8-8603-2FDF6F725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814953" y="1645850"/>
              <a:ext cx="3866207" cy="4180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0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12615</TotalTime>
  <Words>1301</Words>
  <Application>Microsoft Office PowerPoint</Application>
  <PresentationFormat>On-screen Show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1_Office Theme</vt:lpstr>
      <vt:lpstr>Patient of Words</vt:lpstr>
      <vt:lpstr>Don’t Miss This Contraction Review</vt:lpstr>
      <vt:lpstr>Let the Surgery Begin</vt:lpstr>
      <vt:lpstr>Contraction Surgery</vt:lpstr>
      <vt:lpstr>Contraction Emergency</vt:lpstr>
      <vt:lpstr>Contraction Surgery Center</vt:lpstr>
      <vt:lpstr>Sight Word Specialist</vt:lpstr>
      <vt:lpstr>Mixed-up Sight Word Practice  </vt:lpstr>
      <vt:lpstr>5 Finger Retell 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220</cp:revision>
  <dcterms:created xsi:type="dcterms:W3CDTF">2012-04-20T18:25:02Z</dcterms:created>
  <dcterms:modified xsi:type="dcterms:W3CDTF">2021-08-11T17:45:33Z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A2ACA53A-DA4D-457C-9265-8962926DF257</vt:lpwstr>
  </property>
  <property fmtid="{D5CDD505-2E9C-101B-9397-08002B2CF9AE}" pid="3" name="ArticulatePath">
    <vt:lpwstr>ELA 1_Module 3_AP</vt:lpwstr>
  </property>
</Properties>
</file>