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44" r:id="rId2"/>
    <p:sldId id="356" r:id="rId3"/>
    <p:sldId id="358" r:id="rId4"/>
    <p:sldId id="366" r:id="rId5"/>
    <p:sldId id="367" r:id="rId6"/>
    <p:sldId id="368" r:id="rId7"/>
    <p:sldId id="349" r:id="rId8"/>
    <p:sldId id="369" r:id="rId9"/>
    <p:sldId id="351" r:id="rId10"/>
    <p:sldId id="35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CF3428-A50B-4CA8-A5C0-6370CB4A970B}" v="233" dt="2021-07-15T15:54:09.9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7699" autoAdjust="0"/>
  </p:normalViewPr>
  <p:slideViewPr>
    <p:cSldViewPr snapToGrid="0">
      <p:cViewPr varScale="1">
        <p:scale>
          <a:sx n="65" d="100"/>
          <a:sy n="65" d="100"/>
        </p:scale>
        <p:origin x="235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B9EE5-3A70-4006-A480-5215F4611AA5}" type="datetimeFigureOut">
              <a:rPr lang="en-US" smtClean="0"/>
              <a:t>8/9/2021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F3332-2E3F-4D60-9274-C17357D681A3}" type="slidenum">
              <a:rPr lang="en-US" smtClean="0"/>
              <a:t>‹#›</a:t>
            </a:fld>
            <a:endParaRPr lang="en-US"/>
          </a:p>
        </p:txBody>
      </p:sp>
    </p:spTree>
    <p:extLst>
      <p:ext uri="{BB962C8B-B14F-4D97-AF65-F5344CB8AC3E}">
        <p14:creationId xmlns:p14="http://schemas.microsoft.com/office/powerpoint/2010/main" val="356686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have a rainy day review of the ai and ay, our sight words, and a 5 finger retell of the story “Rain, Rain Go Away”.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ai or ay sound in it. After I say the word you repeat it”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ai and picture of mail. Say, “ai” sound as in mail” student repeats ai as in mail.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ay and picture of a day. Say, “ay” sound as in day” student repeats ay as in day. </a:t>
            </a:r>
            <a:endParaRPr lang="en-US" sz="60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boxes for missing letters.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Wait for student to say rain. “Correct, it is rain.”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“Which combination of letters would I use to fill in the blanks to make the correct word?” Wait for student to say r, then click the r. Wait for student to say a, then click the a. Wait for the student to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a:t>
            </a:r>
            <a:r>
              <a:rPr lang="en-US" sz="1800" b="0" dirty="0">
                <a:effectLst/>
                <a:latin typeface="Comic Sans MS" panose="030F0702030302020204" pitchFamily="66" charset="0"/>
                <a:ea typeface="Calibri" panose="020F0502020204030204" pitchFamily="34" charset="0"/>
                <a:cs typeface="Calibri" panose="020F0502020204030204" pitchFamily="34" charset="0"/>
              </a:rPr>
              <a:t>, then click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a:t>
            </a:r>
            <a:r>
              <a:rPr lang="en-US" sz="1800" b="0" dirty="0">
                <a:effectLst/>
                <a:latin typeface="Comic Sans MS" panose="030F0702030302020204" pitchFamily="66" charset="0"/>
                <a:ea typeface="Calibri" panose="020F0502020204030204" pitchFamily="34" charset="0"/>
                <a:cs typeface="Calibri" panose="020F0502020204030204" pitchFamily="34" charset="0"/>
              </a:rPr>
              <a:t>. Wait for the student to say n, then click the n.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on the letter for it to 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word did you build? Correct! You built rain.”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boxes for missing letters.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Wait for student to say clay. “Correct, it is clay.”</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“Which combination of letters would I use to fill in the blanks to make the correct word?” Wait for student to say c, then click the c. Wait for student to say l, then click the l. Wait for the student to say a, then click the a. Wait for the student to say y, then click the y.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on the letter for it to 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word did you build? Correct! You built clay”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1214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boxes for missing letters.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Wait for student to say tail. “Correct, it is tail.”</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“Which combination of letters would I use to fill in the blanks to make the correct word?” Wait for student to say t, then click the t. Wait for student to say a, then click the a. Wait for the student to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a:t>
            </a:r>
            <a:r>
              <a:rPr lang="en-US" sz="1800" b="0" dirty="0">
                <a:effectLst/>
                <a:latin typeface="Comic Sans MS" panose="030F0702030302020204" pitchFamily="66" charset="0"/>
                <a:ea typeface="Calibri" panose="020F0502020204030204" pitchFamily="34" charset="0"/>
                <a:cs typeface="Calibri" panose="020F0502020204030204" pitchFamily="34" charset="0"/>
              </a:rPr>
              <a:t>, then click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a:t>
            </a:r>
            <a:r>
              <a:rPr lang="en-US" sz="1800" b="0" dirty="0">
                <a:effectLst/>
                <a:latin typeface="Comic Sans MS" panose="030F0702030302020204" pitchFamily="66" charset="0"/>
                <a:ea typeface="Calibri" panose="020F0502020204030204" pitchFamily="34" charset="0"/>
                <a:cs typeface="Calibri" panose="020F0502020204030204" pitchFamily="34" charset="0"/>
              </a:rPr>
              <a:t>. Wait for the student to say l, then click the l.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on the letter for it to 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word did you build? Correct! You built tail.”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808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boxes for missing letters.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color is this circle?” Wait for student to say gray. “Correct, it is gray.”</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“Which combination of letters would I use to fill in the blanks to make the correct word?” Wait for student to say g, then click the g. Wait for student to say r, then click the r. Wait for the student to say a, then click the a. Wait for the student to say y, then click the y.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on the letter for it to 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word did you build? Correct! You built gray.”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942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“I’ll say the sight word and you repeat it after me.”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Say, “goes” Student repeats goes.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Say, “those” Student repeats those.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Say, “been” Student repeats been.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Say, “done” Student repeats done.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The students will need a piece of paper and pencil for the next activity. They will be asked to write their sight words and then read it.</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“Please go get a piece of paper and a pencil for the next activity.”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Say, “I will say a sight word. Then you will write that sight word on a piece of paper and hold it up so I can see it. I will show you the word to check that you spelled it correctly and then you will say the word. Let’s try it!”</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“goes.”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“Write the word goes on your paper.”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goes to check their work.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is the word?” Correct, the word is goes.”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“those.”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“Write the word those on your paper.”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those to check their work.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is the word?” Correct, the word is those.”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“been.”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“Write the word been on your paper.”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been to check their work.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is the word?” Correct, the word is been.”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“done”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“Write the word done on your paper.”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done to check their work.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is the word?” Correct, the word is done.”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47270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b="0" u="sng" dirty="0">
                <a:effectLst/>
                <a:latin typeface="Comic Sans MS" panose="030F0702030302020204" pitchFamily="66" charset="0"/>
                <a:ea typeface="Calibri" panose="020F0502020204030204" pitchFamily="34" charset="0"/>
                <a:cs typeface="Calibri" panose="020F0502020204030204" pitchFamily="34" charset="0"/>
              </a:rPr>
              <a:t>Rain, Rain Go Away</a:t>
            </a:r>
            <a:r>
              <a:rPr lang="en-US" sz="1800" b="0" dirty="0">
                <a:effectLst/>
                <a:latin typeface="Comic Sans MS" panose="030F0702030302020204" pitchFamily="66" charset="0"/>
                <a:ea typeface="Calibri" panose="020F0502020204030204" pitchFamily="34" charset="0"/>
                <a:cs typeface="Calibri" panose="020F0502020204030204" pitchFamily="34" charset="0"/>
              </a:rPr>
              <a:t>. Using the 5 finger retell strategy, can you tell me about the story.</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thumb, tell me the characters” (Jay and his Mom)</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pointer, tell me the setting” (Jay’s house)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tall finger, tell me the problem.”  (Jay wants to play but it’s raining)</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ring finger, tell me the events.” (Jay plays with his train, he plays with his sailboat, and paints he paints)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little finger, tell me the ending/solution.” (Rain stops, so Jay goes out to play. It starts to rain again, but Jay decides to play in the rain)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“Make a heart with your fingers, have you ever wanted to play but it was raining outside? What did you do instead? (Answers will vary)</a:t>
            </a:r>
            <a:endParaRPr lang="en-US" b="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578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29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41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03290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5932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649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4622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070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3075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82188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77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71943" y="6126164"/>
            <a:ext cx="625660" cy="595311"/>
          </a:xfrm>
          <a:prstGeom prst="rect">
            <a:avLst/>
          </a:prstGeom>
        </p:spPr>
      </p:pic>
      <p:sp>
        <p:nvSpPr>
          <p:cNvPr id="9" name="Rectangle 8"/>
          <p:cNvSpPr/>
          <p:nvPr userDrawn="1"/>
        </p:nvSpPr>
        <p:spPr>
          <a:xfrm>
            <a:off x="8486471" y="6413699"/>
            <a:ext cx="2785992"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2859705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6.sv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12.sv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2209800" y="1676400"/>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Pouring with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209800" y="3429000"/>
            <a:ext cx="7533806" cy="1752600"/>
          </a:xfrm>
        </p:spPr>
        <p:txBody>
          <a:bodyPr>
            <a:norm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Rainy Day Review</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endParaRPr lang="en-US" sz="4000" dirty="0">
              <a:latin typeface="Comic Sans MS" panose="030F0902030302020204" pitchFamily="66"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560038"/>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Caught in the Rain ai and ay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164623-65D4-49BF-81F0-99AF7BE889E2}"/>
              </a:ext>
            </a:extLst>
          </p:cNvPr>
          <p:cNvSpPr txBox="1"/>
          <p:nvPr/>
        </p:nvSpPr>
        <p:spPr>
          <a:xfrm>
            <a:off x="2209800" y="2369584"/>
            <a:ext cx="2860431" cy="3170099"/>
          </a:xfrm>
          <a:prstGeom prst="rect">
            <a:avLst/>
          </a:prstGeom>
          <a:noFill/>
        </p:spPr>
        <p:txBody>
          <a:bodyPr wrap="square" rtlCol="0">
            <a:spAutoFit/>
          </a:bodyPr>
          <a:lstStyle/>
          <a:p>
            <a:pPr algn="ctr"/>
            <a:r>
              <a:rPr lang="en-US" sz="20000" dirty="0">
                <a:latin typeface="Comic Sans MS" panose="030F0702030302020204" pitchFamily="66" charset="0"/>
              </a:rPr>
              <a:t>ai</a:t>
            </a:r>
          </a:p>
        </p:txBody>
      </p:sp>
      <p:pic>
        <p:nvPicPr>
          <p:cNvPr id="9" name="Graphic 8" descr="Open envelope outline">
            <a:extLst>
              <a:ext uri="{FF2B5EF4-FFF2-40B4-BE49-F238E27FC236}">
                <a16:creationId xmlns:a16="http://schemas.microsoft.com/office/drawing/2014/main" id="{BDF85472-0FE8-4B3B-92A8-60F1BE9947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096000" y="1753129"/>
            <a:ext cx="3786554" cy="3786554"/>
          </a:xfrm>
          <a:prstGeom prst="rect">
            <a:avLst/>
          </a:prstGeom>
        </p:spPr>
      </p:pic>
      <p:sp>
        <p:nvSpPr>
          <p:cNvPr id="10" name="TextBox 9">
            <a:extLst>
              <a:ext uri="{FF2B5EF4-FFF2-40B4-BE49-F238E27FC236}">
                <a16:creationId xmlns:a16="http://schemas.microsoft.com/office/drawing/2014/main" id="{DCA7EC3E-FDD3-4A41-BA5C-5920D6F0CED7}"/>
              </a:ext>
            </a:extLst>
          </p:cNvPr>
          <p:cNvSpPr txBox="1"/>
          <p:nvPr/>
        </p:nvSpPr>
        <p:spPr>
          <a:xfrm>
            <a:off x="2309446" y="2369584"/>
            <a:ext cx="2860431" cy="3170099"/>
          </a:xfrm>
          <a:prstGeom prst="rect">
            <a:avLst/>
          </a:prstGeom>
          <a:noFill/>
        </p:spPr>
        <p:txBody>
          <a:bodyPr wrap="square" rtlCol="0">
            <a:spAutoFit/>
          </a:bodyPr>
          <a:lstStyle/>
          <a:p>
            <a:pPr algn="ctr"/>
            <a:r>
              <a:rPr lang="en-US" sz="20000" dirty="0">
                <a:latin typeface="Comic Sans MS" panose="030F0702030302020204" pitchFamily="66" charset="0"/>
              </a:rPr>
              <a:t>ay</a:t>
            </a:r>
          </a:p>
        </p:txBody>
      </p:sp>
      <p:pic>
        <p:nvPicPr>
          <p:cNvPr id="12" name="Graphic 11" descr="Daily calendar outline">
            <a:extLst>
              <a:ext uri="{FF2B5EF4-FFF2-40B4-BE49-F238E27FC236}">
                <a16:creationId xmlns:a16="http://schemas.microsoft.com/office/drawing/2014/main" id="{55D1A452-2784-4442-BD7F-AC41F1B4B0F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6096000" y="1959578"/>
            <a:ext cx="3786553" cy="3786553"/>
          </a:xfrm>
          <a:prstGeom prst="rect">
            <a:avLst/>
          </a:prstGeom>
        </p:spPr>
      </p:pic>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0664" y="32399"/>
            <a:ext cx="12051336"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It’s Raining! It’s Pouring! ai and ay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68" name="Group 67">
            <a:extLst>
              <a:ext uri="{FF2B5EF4-FFF2-40B4-BE49-F238E27FC236}">
                <a16:creationId xmlns:a16="http://schemas.microsoft.com/office/drawing/2014/main" id="{B8066F25-7D67-4C0D-A916-5AE289F7F5A4}"/>
              </a:ext>
            </a:extLst>
          </p:cNvPr>
          <p:cNvGrpSpPr/>
          <p:nvPr/>
        </p:nvGrpSpPr>
        <p:grpSpPr>
          <a:xfrm>
            <a:off x="1462450" y="1111446"/>
            <a:ext cx="9144000" cy="2655281"/>
            <a:chOff x="1462450" y="1111446"/>
            <a:chExt cx="9144000" cy="2655281"/>
          </a:xfrm>
        </p:grpSpPr>
        <p:sp>
          <p:nvSpPr>
            <p:cNvPr id="49" name="Freeform: Shape 48">
              <a:extLst>
                <a:ext uri="{FF2B5EF4-FFF2-40B4-BE49-F238E27FC236}">
                  <a16:creationId xmlns:a16="http://schemas.microsoft.com/office/drawing/2014/main" id="{3E554187-9930-41FF-B32E-3B79474A16E6}"/>
                </a:ext>
              </a:extLst>
            </p:cNvPr>
            <p:cNvSpPr/>
            <p:nvPr/>
          </p:nvSpPr>
          <p:spPr>
            <a:xfrm>
              <a:off x="1462450"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6BBB6388-E617-43FC-AD71-6778CF141A3A}"/>
                </a:ext>
              </a:extLst>
            </p:cNvPr>
            <p:cNvSpPr/>
            <p:nvPr/>
          </p:nvSpPr>
          <p:spPr>
            <a:xfrm>
              <a:off x="3730868"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5A7D92FD-C97A-44B5-AA35-AFE95C711FAB}"/>
                </a:ext>
              </a:extLst>
            </p:cNvPr>
            <p:cNvSpPr/>
            <p:nvPr/>
          </p:nvSpPr>
          <p:spPr>
            <a:xfrm>
              <a:off x="6034450" y="1111448"/>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50108585-0ADA-463E-ABEA-5F814B88607B}"/>
                </a:ext>
              </a:extLst>
            </p:cNvPr>
            <p:cNvSpPr/>
            <p:nvPr/>
          </p:nvSpPr>
          <p:spPr>
            <a:xfrm>
              <a:off x="8320450" y="1111447"/>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grpSp>
      <p:pic>
        <p:nvPicPr>
          <p:cNvPr id="63" name="Graphic 62" descr="Rain with solid fill">
            <a:extLst>
              <a:ext uri="{FF2B5EF4-FFF2-40B4-BE49-F238E27FC236}">
                <a16:creationId xmlns:a16="http://schemas.microsoft.com/office/drawing/2014/main" id="{DFF19EF5-DBF7-46C8-969A-D29F9485916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481134" y="647713"/>
            <a:ext cx="3135910" cy="3135910"/>
          </a:xfrm>
          <a:prstGeom prst="rect">
            <a:avLst/>
          </a:prstGeom>
        </p:spPr>
      </p:pic>
      <p:grpSp>
        <p:nvGrpSpPr>
          <p:cNvPr id="69" name="Group 68">
            <a:extLst>
              <a:ext uri="{FF2B5EF4-FFF2-40B4-BE49-F238E27FC236}">
                <a16:creationId xmlns:a16="http://schemas.microsoft.com/office/drawing/2014/main" id="{7CE47730-028A-4046-B4AE-2676D0C89A9F}"/>
              </a:ext>
            </a:extLst>
          </p:cNvPr>
          <p:cNvGrpSpPr/>
          <p:nvPr/>
        </p:nvGrpSpPr>
        <p:grpSpPr>
          <a:xfrm>
            <a:off x="829405" y="4390296"/>
            <a:ext cx="2286000" cy="2286000"/>
            <a:chOff x="829405" y="4390296"/>
            <a:chExt cx="2286000" cy="2286000"/>
          </a:xfrm>
        </p:grpSpPr>
        <p:sp>
          <p:nvSpPr>
            <p:cNvPr id="60" name="Freeform: Shape 59">
              <a:extLst>
                <a:ext uri="{FF2B5EF4-FFF2-40B4-BE49-F238E27FC236}">
                  <a16:creationId xmlns:a16="http://schemas.microsoft.com/office/drawing/2014/main" id="{D1CF1A5C-F786-4ED9-8928-72EAC3655BF8}"/>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4" name="TextBox 63">
              <a:extLst>
                <a:ext uri="{FF2B5EF4-FFF2-40B4-BE49-F238E27FC236}">
                  <a16:creationId xmlns:a16="http://schemas.microsoft.com/office/drawing/2014/main" id="{37A4CEC4-1A86-4D79-BD6D-35497F956D45}"/>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2" name="Group 71">
            <a:extLst>
              <a:ext uri="{FF2B5EF4-FFF2-40B4-BE49-F238E27FC236}">
                <a16:creationId xmlns:a16="http://schemas.microsoft.com/office/drawing/2014/main" id="{57E14DFC-F1CF-435C-804B-927BB58D8F42}"/>
              </a:ext>
            </a:extLst>
          </p:cNvPr>
          <p:cNvGrpSpPr/>
          <p:nvPr/>
        </p:nvGrpSpPr>
        <p:grpSpPr>
          <a:xfrm>
            <a:off x="9463450" y="4390296"/>
            <a:ext cx="2286000" cy="2286000"/>
            <a:chOff x="9463450" y="4390296"/>
            <a:chExt cx="2286000" cy="2286000"/>
          </a:xfrm>
        </p:grpSpPr>
        <p:sp>
          <p:nvSpPr>
            <p:cNvPr id="57" name="Freeform: Shape 56">
              <a:extLst>
                <a:ext uri="{FF2B5EF4-FFF2-40B4-BE49-F238E27FC236}">
                  <a16:creationId xmlns:a16="http://schemas.microsoft.com/office/drawing/2014/main" id="{D7D3695E-E5CA-459B-A8AE-3B5E5015186C}"/>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5" name="TextBox 64">
              <a:extLst>
                <a:ext uri="{FF2B5EF4-FFF2-40B4-BE49-F238E27FC236}">
                  <a16:creationId xmlns:a16="http://schemas.microsoft.com/office/drawing/2014/main" id="{75B15672-E497-4A74-ADC7-5C49A1446C06}"/>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n</a:t>
              </a:r>
            </a:p>
          </p:txBody>
        </p:sp>
      </p:grpSp>
      <p:grpSp>
        <p:nvGrpSpPr>
          <p:cNvPr id="71" name="Group 70">
            <a:extLst>
              <a:ext uri="{FF2B5EF4-FFF2-40B4-BE49-F238E27FC236}">
                <a16:creationId xmlns:a16="http://schemas.microsoft.com/office/drawing/2014/main" id="{20C6DC16-021E-4ACE-9C10-88725BD1E287}"/>
              </a:ext>
            </a:extLst>
          </p:cNvPr>
          <p:cNvGrpSpPr/>
          <p:nvPr/>
        </p:nvGrpSpPr>
        <p:grpSpPr>
          <a:xfrm>
            <a:off x="6488710" y="4390296"/>
            <a:ext cx="2286000" cy="2286000"/>
            <a:chOff x="6488710" y="4390296"/>
            <a:chExt cx="2286000" cy="2286000"/>
          </a:xfrm>
        </p:grpSpPr>
        <p:sp>
          <p:nvSpPr>
            <p:cNvPr id="58" name="Freeform: Shape 57">
              <a:extLst>
                <a:ext uri="{FF2B5EF4-FFF2-40B4-BE49-F238E27FC236}">
                  <a16:creationId xmlns:a16="http://schemas.microsoft.com/office/drawing/2014/main" id="{572A0CCF-AD33-4624-9273-25D9A93B271C}"/>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6" name="TextBox 65">
              <a:extLst>
                <a:ext uri="{FF2B5EF4-FFF2-40B4-BE49-F238E27FC236}">
                  <a16:creationId xmlns:a16="http://schemas.microsoft.com/office/drawing/2014/main" id="{9D5BCF4B-A47C-4FD2-BBB7-18B59DBE4EFC}"/>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i</a:t>
              </a:r>
            </a:p>
          </p:txBody>
        </p:sp>
      </p:grpSp>
      <p:grpSp>
        <p:nvGrpSpPr>
          <p:cNvPr id="70" name="Group 69">
            <a:extLst>
              <a:ext uri="{FF2B5EF4-FFF2-40B4-BE49-F238E27FC236}">
                <a16:creationId xmlns:a16="http://schemas.microsoft.com/office/drawing/2014/main" id="{943F4225-8E37-4A01-8202-70726A95D4A0}"/>
              </a:ext>
            </a:extLst>
          </p:cNvPr>
          <p:cNvGrpSpPr/>
          <p:nvPr/>
        </p:nvGrpSpPr>
        <p:grpSpPr>
          <a:xfrm>
            <a:off x="3601911" y="4390296"/>
            <a:ext cx="2286000" cy="2286000"/>
            <a:chOff x="3601911" y="4390296"/>
            <a:chExt cx="2286000" cy="2286000"/>
          </a:xfrm>
        </p:grpSpPr>
        <p:sp>
          <p:nvSpPr>
            <p:cNvPr id="59" name="Freeform: Shape 58">
              <a:extLst>
                <a:ext uri="{FF2B5EF4-FFF2-40B4-BE49-F238E27FC236}">
                  <a16:creationId xmlns:a16="http://schemas.microsoft.com/office/drawing/2014/main" id="{BF60B9E1-E913-4A45-9796-602E87C1198A}"/>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7" name="TextBox 66">
              <a:extLst>
                <a:ext uri="{FF2B5EF4-FFF2-40B4-BE49-F238E27FC236}">
                  <a16:creationId xmlns:a16="http://schemas.microsoft.com/office/drawing/2014/main" id="{1BE0EFBF-5FE5-4662-99DF-64A3A6B376E1}"/>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r</a:t>
              </a:r>
            </a:p>
          </p:txBody>
        </p:sp>
      </p:grpSp>
      <p:grpSp>
        <p:nvGrpSpPr>
          <p:cNvPr id="73" name="Group 72">
            <a:extLst>
              <a:ext uri="{FF2B5EF4-FFF2-40B4-BE49-F238E27FC236}">
                <a16:creationId xmlns:a16="http://schemas.microsoft.com/office/drawing/2014/main" id="{A222BF2B-708B-4F13-8586-327BFAF00E6A}"/>
              </a:ext>
            </a:extLst>
          </p:cNvPr>
          <p:cNvGrpSpPr/>
          <p:nvPr/>
        </p:nvGrpSpPr>
        <p:grpSpPr>
          <a:xfrm>
            <a:off x="3719134" y="3367798"/>
            <a:ext cx="2286000" cy="2286000"/>
            <a:chOff x="829405" y="4390296"/>
            <a:chExt cx="2286000" cy="2286000"/>
          </a:xfrm>
        </p:grpSpPr>
        <p:sp>
          <p:nvSpPr>
            <p:cNvPr id="74" name="Freeform: Shape 73">
              <a:extLst>
                <a:ext uri="{FF2B5EF4-FFF2-40B4-BE49-F238E27FC236}">
                  <a16:creationId xmlns:a16="http://schemas.microsoft.com/office/drawing/2014/main" id="{71B56276-38EE-46DC-874D-BF159CEC45C9}"/>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75" name="TextBox 74">
              <a:extLst>
                <a:ext uri="{FF2B5EF4-FFF2-40B4-BE49-F238E27FC236}">
                  <a16:creationId xmlns:a16="http://schemas.microsoft.com/office/drawing/2014/main" id="{BC97ECDA-DDA8-472A-8A16-3C2C3E77BFB1}"/>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9" name="Group 78">
            <a:extLst>
              <a:ext uri="{FF2B5EF4-FFF2-40B4-BE49-F238E27FC236}">
                <a16:creationId xmlns:a16="http://schemas.microsoft.com/office/drawing/2014/main" id="{893ECC75-2672-492A-9C0D-0885EB5C0DFF}"/>
              </a:ext>
            </a:extLst>
          </p:cNvPr>
          <p:cNvGrpSpPr/>
          <p:nvPr/>
        </p:nvGrpSpPr>
        <p:grpSpPr>
          <a:xfrm>
            <a:off x="1450735" y="3367798"/>
            <a:ext cx="2286000" cy="2286000"/>
            <a:chOff x="3601911" y="4390296"/>
            <a:chExt cx="2286000" cy="2286000"/>
          </a:xfrm>
        </p:grpSpPr>
        <p:sp>
          <p:nvSpPr>
            <p:cNvPr id="80" name="Freeform: Shape 79">
              <a:extLst>
                <a:ext uri="{FF2B5EF4-FFF2-40B4-BE49-F238E27FC236}">
                  <a16:creationId xmlns:a16="http://schemas.microsoft.com/office/drawing/2014/main" id="{9279D86E-E73A-4420-BE61-96BDA6E37D8D}"/>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1" name="TextBox 80">
              <a:extLst>
                <a:ext uri="{FF2B5EF4-FFF2-40B4-BE49-F238E27FC236}">
                  <a16:creationId xmlns:a16="http://schemas.microsoft.com/office/drawing/2014/main" id="{475616C3-4285-4EB8-BF40-41CD86BE388B}"/>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r</a:t>
              </a:r>
            </a:p>
          </p:txBody>
        </p:sp>
      </p:grpSp>
      <p:grpSp>
        <p:nvGrpSpPr>
          <p:cNvPr id="82" name="Group 81">
            <a:extLst>
              <a:ext uri="{FF2B5EF4-FFF2-40B4-BE49-F238E27FC236}">
                <a16:creationId xmlns:a16="http://schemas.microsoft.com/office/drawing/2014/main" id="{C472E889-594D-4106-AD19-2782F3FF239F}"/>
              </a:ext>
            </a:extLst>
          </p:cNvPr>
          <p:cNvGrpSpPr/>
          <p:nvPr/>
        </p:nvGrpSpPr>
        <p:grpSpPr>
          <a:xfrm>
            <a:off x="6028603" y="3367798"/>
            <a:ext cx="2286000" cy="2286000"/>
            <a:chOff x="6488710" y="4390296"/>
            <a:chExt cx="2286000" cy="2286000"/>
          </a:xfrm>
        </p:grpSpPr>
        <p:sp>
          <p:nvSpPr>
            <p:cNvPr id="83" name="Freeform: Shape 82">
              <a:extLst>
                <a:ext uri="{FF2B5EF4-FFF2-40B4-BE49-F238E27FC236}">
                  <a16:creationId xmlns:a16="http://schemas.microsoft.com/office/drawing/2014/main" id="{2818A2BA-2693-4873-9862-9DB0152446C5}"/>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4" name="TextBox 83">
              <a:extLst>
                <a:ext uri="{FF2B5EF4-FFF2-40B4-BE49-F238E27FC236}">
                  <a16:creationId xmlns:a16="http://schemas.microsoft.com/office/drawing/2014/main" id="{3E19269F-8BDC-4C4F-B61D-A8CDF42C9E8B}"/>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i</a:t>
              </a:r>
            </a:p>
          </p:txBody>
        </p:sp>
      </p:grpSp>
      <p:grpSp>
        <p:nvGrpSpPr>
          <p:cNvPr id="85" name="Group 84">
            <a:extLst>
              <a:ext uri="{FF2B5EF4-FFF2-40B4-BE49-F238E27FC236}">
                <a16:creationId xmlns:a16="http://schemas.microsoft.com/office/drawing/2014/main" id="{B9612EC9-FBD4-462D-BA06-DAF712ACA2AA}"/>
              </a:ext>
            </a:extLst>
          </p:cNvPr>
          <p:cNvGrpSpPr/>
          <p:nvPr/>
        </p:nvGrpSpPr>
        <p:grpSpPr>
          <a:xfrm>
            <a:off x="8326297" y="3367798"/>
            <a:ext cx="2286000" cy="2286000"/>
            <a:chOff x="9463450" y="4390296"/>
            <a:chExt cx="2286000" cy="2286000"/>
          </a:xfrm>
        </p:grpSpPr>
        <p:sp>
          <p:nvSpPr>
            <p:cNvPr id="86" name="Freeform: Shape 85">
              <a:extLst>
                <a:ext uri="{FF2B5EF4-FFF2-40B4-BE49-F238E27FC236}">
                  <a16:creationId xmlns:a16="http://schemas.microsoft.com/office/drawing/2014/main" id="{EFF3B572-23E3-42EB-8676-74711D39ED86}"/>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7" name="TextBox 86">
              <a:extLst>
                <a:ext uri="{FF2B5EF4-FFF2-40B4-BE49-F238E27FC236}">
                  <a16:creationId xmlns:a16="http://schemas.microsoft.com/office/drawing/2014/main" id="{024F99F5-1CAA-4A3A-8CEE-B95DCA87816B}"/>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n</a:t>
              </a:r>
            </a:p>
          </p:txBody>
        </p:sp>
      </p:gr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70"/>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70"/>
                  </p:tgtEl>
                </p:cond>
              </p:nextCondLst>
            </p:seq>
            <p:seq concurrent="1" nextAc="seek">
              <p:cTn id="9" restart="whenNotActive" fill="hold" evtFilter="cancelBubble" nodeType="interactiveSeq">
                <p:stCondLst>
                  <p:cond evt="onClick" delay="0">
                    <p:tgtEl>
                      <p:spTgt spid="6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69"/>
                                        </p:tgtEl>
                                        <p:attrNameLst>
                                          <p:attrName>style.visibility</p:attrName>
                                        </p:attrNameLst>
                                      </p:cBhvr>
                                      <p:to>
                                        <p:strVal val="hidden"/>
                                      </p:to>
                                    </p:set>
                                  </p:childTnLst>
                                </p:cTn>
                              </p:par>
                              <p:par>
                                <p:cTn id="14" presetID="1" presetClass="entr" presetSubtype="0" fill="hold" nodeType="withEffect">
                                  <p:stCondLst>
                                    <p:cond delay="0"/>
                                  </p:stCondLst>
                                  <p:childTnLst>
                                    <p:set>
                                      <p:cBhvr>
                                        <p:cTn id="15" dur="1" fill="hold">
                                          <p:stCondLst>
                                            <p:cond delay="0"/>
                                          </p:stCondLst>
                                        </p:cTn>
                                        <p:tgtEl>
                                          <p:spTgt spid="73"/>
                                        </p:tgtEl>
                                        <p:attrNameLst>
                                          <p:attrName>style.visibility</p:attrName>
                                        </p:attrNameLst>
                                      </p:cBhvr>
                                      <p:to>
                                        <p:strVal val="visible"/>
                                      </p:to>
                                    </p:set>
                                  </p:childTnLst>
                                </p:cTn>
                              </p:par>
                            </p:childTnLst>
                          </p:cTn>
                        </p:par>
                      </p:childTnLst>
                    </p:cTn>
                  </p:par>
                </p:childTnLst>
              </p:cTn>
              <p:nextCondLst>
                <p:cond evt="onClick" delay="0">
                  <p:tgtEl>
                    <p:spTgt spid="69"/>
                  </p:tgtEl>
                </p:cond>
              </p:nextCondLst>
            </p:seq>
            <p:seq concurrent="1" nextAc="seek">
              <p:cTn id="16" restart="whenNotActive" fill="hold" evtFilter="cancelBubble" nodeType="interactiveSeq">
                <p:stCondLst>
                  <p:cond evt="onClick" delay="0">
                    <p:tgtEl>
                      <p:spTgt spid="71"/>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71"/>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23" restart="whenNotActive" fill="hold" evtFilter="cancelBubble" nodeType="interactiveSeq">
                <p:stCondLst>
                  <p:cond evt="onClick" delay="0">
                    <p:tgtEl>
                      <p:spTgt spid="72"/>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72"/>
                                        </p:tgtEl>
                                        <p:attrNameLst>
                                          <p:attrName>style.visibility</p:attrName>
                                        </p:attrNameLst>
                                      </p:cBhvr>
                                      <p:to>
                                        <p:strVal val="hidden"/>
                                      </p:to>
                                    </p:set>
                                  </p:childTnLst>
                                </p:cTn>
                              </p:par>
                              <p:par>
                                <p:cTn id="28" presetID="1"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childTnLst>
                                </p:cTn>
                              </p:par>
                            </p:childTnLst>
                          </p:cTn>
                        </p:par>
                      </p:childTnLst>
                    </p:cTn>
                  </p:par>
                </p:childTnLst>
              </p:cTn>
              <p:nextCondLst>
                <p:cond evt="onClick" delay="0">
                  <p:tgtEl>
                    <p:spTgt spid="7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0664" y="32399"/>
            <a:ext cx="12051336"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Downpour of ai and ay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68" name="Group 67">
            <a:extLst>
              <a:ext uri="{FF2B5EF4-FFF2-40B4-BE49-F238E27FC236}">
                <a16:creationId xmlns:a16="http://schemas.microsoft.com/office/drawing/2014/main" id="{B8066F25-7D67-4C0D-A916-5AE289F7F5A4}"/>
              </a:ext>
            </a:extLst>
          </p:cNvPr>
          <p:cNvGrpSpPr/>
          <p:nvPr/>
        </p:nvGrpSpPr>
        <p:grpSpPr>
          <a:xfrm>
            <a:off x="1462450" y="1111446"/>
            <a:ext cx="9144000" cy="2655281"/>
            <a:chOff x="1462450" y="1111446"/>
            <a:chExt cx="9144000" cy="2655281"/>
          </a:xfrm>
        </p:grpSpPr>
        <p:sp>
          <p:nvSpPr>
            <p:cNvPr id="49" name="Freeform: Shape 48">
              <a:extLst>
                <a:ext uri="{FF2B5EF4-FFF2-40B4-BE49-F238E27FC236}">
                  <a16:creationId xmlns:a16="http://schemas.microsoft.com/office/drawing/2014/main" id="{3E554187-9930-41FF-B32E-3B79474A16E6}"/>
                </a:ext>
              </a:extLst>
            </p:cNvPr>
            <p:cNvSpPr/>
            <p:nvPr/>
          </p:nvSpPr>
          <p:spPr>
            <a:xfrm>
              <a:off x="1462450"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6BBB6388-E617-43FC-AD71-6778CF141A3A}"/>
                </a:ext>
              </a:extLst>
            </p:cNvPr>
            <p:cNvSpPr/>
            <p:nvPr/>
          </p:nvSpPr>
          <p:spPr>
            <a:xfrm>
              <a:off x="3730868"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5A7D92FD-C97A-44B5-AA35-AFE95C711FAB}"/>
                </a:ext>
              </a:extLst>
            </p:cNvPr>
            <p:cNvSpPr/>
            <p:nvPr/>
          </p:nvSpPr>
          <p:spPr>
            <a:xfrm>
              <a:off x="6034450" y="1111448"/>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50108585-0ADA-463E-ABEA-5F814B88607B}"/>
                </a:ext>
              </a:extLst>
            </p:cNvPr>
            <p:cNvSpPr/>
            <p:nvPr/>
          </p:nvSpPr>
          <p:spPr>
            <a:xfrm>
              <a:off x="8320450" y="1111447"/>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grpSp>
      <p:pic>
        <p:nvPicPr>
          <p:cNvPr id="63" name="Graphic 62">
            <a:extLst>
              <a:ext uri="{FF2B5EF4-FFF2-40B4-BE49-F238E27FC236}">
                <a16:creationId xmlns:a16="http://schemas.microsoft.com/office/drawing/2014/main" id="{DFF19EF5-DBF7-46C8-969A-D29F9485916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150828" y="1326425"/>
            <a:ext cx="1890344" cy="1890344"/>
          </a:xfrm>
          <a:prstGeom prst="rect">
            <a:avLst/>
          </a:prstGeom>
        </p:spPr>
      </p:pic>
      <p:grpSp>
        <p:nvGrpSpPr>
          <p:cNvPr id="69" name="Group 68">
            <a:extLst>
              <a:ext uri="{FF2B5EF4-FFF2-40B4-BE49-F238E27FC236}">
                <a16:creationId xmlns:a16="http://schemas.microsoft.com/office/drawing/2014/main" id="{7CE47730-028A-4046-B4AE-2676D0C89A9F}"/>
              </a:ext>
            </a:extLst>
          </p:cNvPr>
          <p:cNvGrpSpPr/>
          <p:nvPr/>
        </p:nvGrpSpPr>
        <p:grpSpPr>
          <a:xfrm>
            <a:off x="829405" y="4390296"/>
            <a:ext cx="2286000" cy="2286000"/>
            <a:chOff x="829405" y="4390296"/>
            <a:chExt cx="2286000" cy="2286000"/>
          </a:xfrm>
        </p:grpSpPr>
        <p:sp>
          <p:nvSpPr>
            <p:cNvPr id="60" name="Freeform: Shape 59">
              <a:extLst>
                <a:ext uri="{FF2B5EF4-FFF2-40B4-BE49-F238E27FC236}">
                  <a16:creationId xmlns:a16="http://schemas.microsoft.com/office/drawing/2014/main" id="{D1CF1A5C-F786-4ED9-8928-72EAC3655BF8}"/>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4" name="TextBox 63">
              <a:extLst>
                <a:ext uri="{FF2B5EF4-FFF2-40B4-BE49-F238E27FC236}">
                  <a16:creationId xmlns:a16="http://schemas.microsoft.com/office/drawing/2014/main" id="{37A4CEC4-1A86-4D79-BD6D-35497F956D45}"/>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l</a:t>
              </a:r>
            </a:p>
          </p:txBody>
        </p:sp>
      </p:grpSp>
      <p:grpSp>
        <p:nvGrpSpPr>
          <p:cNvPr id="72" name="Group 71">
            <a:extLst>
              <a:ext uri="{FF2B5EF4-FFF2-40B4-BE49-F238E27FC236}">
                <a16:creationId xmlns:a16="http://schemas.microsoft.com/office/drawing/2014/main" id="{57E14DFC-F1CF-435C-804B-927BB58D8F42}"/>
              </a:ext>
            </a:extLst>
          </p:cNvPr>
          <p:cNvGrpSpPr/>
          <p:nvPr/>
        </p:nvGrpSpPr>
        <p:grpSpPr>
          <a:xfrm>
            <a:off x="9463450" y="4390296"/>
            <a:ext cx="2286000" cy="2286000"/>
            <a:chOff x="9463450" y="4390296"/>
            <a:chExt cx="2286000" cy="2286000"/>
          </a:xfrm>
        </p:grpSpPr>
        <p:sp>
          <p:nvSpPr>
            <p:cNvPr id="57" name="Freeform: Shape 56">
              <a:extLst>
                <a:ext uri="{FF2B5EF4-FFF2-40B4-BE49-F238E27FC236}">
                  <a16:creationId xmlns:a16="http://schemas.microsoft.com/office/drawing/2014/main" id="{D7D3695E-E5CA-459B-A8AE-3B5E5015186C}"/>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5" name="TextBox 64">
              <a:extLst>
                <a:ext uri="{FF2B5EF4-FFF2-40B4-BE49-F238E27FC236}">
                  <a16:creationId xmlns:a16="http://schemas.microsoft.com/office/drawing/2014/main" id="{75B15672-E497-4A74-ADC7-5C49A1446C06}"/>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y</a:t>
              </a:r>
            </a:p>
          </p:txBody>
        </p:sp>
      </p:grpSp>
      <p:grpSp>
        <p:nvGrpSpPr>
          <p:cNvPr id="71" name="Group 70">
            <a:extLst>
              <a:ext uri="{FF2B5EF4-FFF2-40B4-BE49-F238E27FC236}">
                <a16:creationId xmlns:a16="http://schemas.microsoft.com/office/drawing/2014/main" id="{20C6DC16-021E-4ACE-9C10-88725BD1E287}"/>
              </a:ext>
            </a:extLst>
          </p:cNvPr>
          <p:cNvGrpSpPr/>
          <p:nvPr/>
        </p:nvGrpSpPr>
        <p:grpSpPr>
          <a:xfrm>
            <a:off x="6488710" y="4390296"/>
            <a:ext cx="2286000" cy="2286000"/>
            <a:chOff x="6488710" y="4390296"/>
            <a:chExt cx="2286000" cy="2286000"/>
          </a:xfrm>
        </p:grpSpPr>
        <p:sp>
          <p:nvSpPr>
            <p:cNvPr id="58" name="Freeform: Shape 57">
              <a:extLst>
                <a:ext uri="{FF2B5EF4-FFF2-40B4-BE49-F238E27FC236}">
                  <a16:creationId xmlns:a16="http://schemas.microsoft.com/office/drawing/2014/main" id="{572A0CCF-AD33-4624-9273-25D9A93B271C}"/>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6" name="TextBox 65">
              <a:extLst>
                <a:ext uri="{FF2B5EF4-FFF2-40B4-BE49-F238E27FC236}">
                  <a16:creationId xmlns:a16="http://schemas.microsoft.com/office/drawing/2014/main" id="{9D5BCF4B-A47C-4FD2-BBB7-18B59DBE4EFC}"/>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0" name="Group 69">
            <a:extLst>
              <a:ext uri="{FF2B5EF4-FFF2-40B4-BE49-F238E27FC236}">
                <a16:creationId xmlns:a16="http://schemas.microsoft.com/office/drawing/2014/main" id="{943F4225-8E37-4A01-8202-70726A95D4A0}"/>
              </a:ext>
            </a:extLst>
          </p:cNvPr>
          <p:cNvGrpSpPr/>
          <p:nvPr/>
        </p:nvGrpSpPr>
        <p:grpSpPr>
          <a:xfrm>
            <a:off x="3601911" y="4390296"/>
            <a:ext cx="2286000" cy="2286000"/>
            <a:chOff x="3601911" y="4390296"/>
            <a:chExt cx="2286000" cy="2286000"/>
          </a:xfrm>
        </p:grpSpPr>
        <p:sp>
          <p:nvSpPr>
            <p:cNvPr id="59" name="Freeform: Shape 58">
              <a:extLst>
                <a:ext uri="{FF2B5EF4-FFF2-40B4-BE49-F238E27FC236}">
                  <a16:creationId xmlns:a16="http://schemas.microsoft.com/office/drawing/2014/main" id="{BF60B9E1-E913-4A45-9796-602E87C1198A}"/>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7" name="TextBox 66">
              <a:extLst>
                <a:ext uri="{FF2B5EF4-FFF2-40B4-BE49-F238E27FC236}">
                  <a16:creationId xmlns:a16="http://schemas.microsoft.com/office/drawing/2014/main" id="{1BE0EFBF-5FE5-4662-99DF-64A3A6B376E1}"/>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c</a:t>
              </a:r>
            </a:p>
          </p:txBody>
        </p:sp>
      </p:grpSp>
      <p:grpSp>
        <p:nvGrpSpPr>
          <p:cNvPr id="73" name="Group 72">
            <a:extLst>
              <a:ext uri="{FF2B5EF4-FFF2-40B4-BE49-F238E27FC236}">
                <a16:creationId xmlns:a16="http://schemas.microsoft.com/office/drawing/2014/main" id="{A222BF2B-708B-4F13-8586-327BFAF00E6A}"/>
              </a:ext>
            </a:extLst>
          </p:cNvPr>
          <p:cNvGrpSpPr/>
          <p:nvPr/>
        </p:nvGrpSpPr>
        <p:grpSpPr>
          <a:xfrm>
            <a:off x="3719134" y="3367798"/>
            <a:ext cx="2286000" cy="2286000"/>
            <a:chOff x="829405" y="4390296"/>
            <a:chExt cx="2286000" cy="2286000"/>
          </a:xfrm>
        </p:grpSpPr>
        <p:sp>
          <p:nvSpPr>
            <p:cNvPr id="74" name="Freeform: Shape 73">
              <a:extLst>
                <a:ext uri="{FF2B5EF4-FFF2-40B4-BE49-F238E27FC236}">
                  <a16:creationId xmlns:a16="http://schemas.microsoft.com/office/drawing/2014/main" id="{71B56276-38EE-46DC-874D-BF159CEC45C9}"/>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75" name="TextBox 74">
              <a:extLst>
                <a:ext uri="{FF2B5EF4-FFF2-40B4-BE49-F238E27FC236}">
                  <a16:creationId xmlns:a16="http://schemas.microsoft.com/office/drawing/2014/main" id="{BC97ECDA-DDA8-472A-8A16-3C2C3E77BFB1}"/>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l</a:t>
              </a:r>
            </a:p>
          </p:txBody>
        </p:sp>
      </p:grpSp>
      <p:grpSp>
        <p:nvGrpSpPr>
          <p:cNvPr id="79" name="Group 78">
            <a:extLst>
              <a:ext uri="{FF2B5EF4-FFF2-40B4-BE49-F238E27FC236}">
                <a16:creationId xmlns:a16="http://schemas.microsoft.com/office/drawing/2014/main" id="{893ECC75-2672-492A-9C0D-0885EB5C0DFF}"/>
              </a:ext>
            </a:extLst>
          </p:cNvPr>
          <p:cNvGrpSpPr/>
          <p:nvPr/>
        </p:nvGrpSpPr>
        <p:grpSpPr>
          <a:xfrm>
            <a:off x="1450735" y="3367798"/>
            <a:ext cx="2286000" cy="2286000"/>
            <a:chOff x="3601911" y="4390296"/>
            <a:chExt cx="2286000" cy="2286000"/>
          </a:xfrm>
        </p:grpSpPr>
        <p:sp>
          <p:nvSpPr>
            <p:cNvPr id="80" name="Freeform: Shape 79">
              <a:extLst>
                <a:ext uri="{FF2B5EF4-FFF2-40B4-BE49-F238E27FC236}">
                  <a16:creationId xmlns:a16="http://schemas.microsoft.com/office/drawing/2014/main" id="{9279D86E-E73A-4420-BE61-96BDA6E37D8D}"/>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1" name="TextBox 80">
              <a:extLst>
                <a:ext uri="{FF2B5EF4-FFF2-40B4-BE49-F238E27FC236}">
                  <a16:creationId xmlns:a16="http://schemas.microsoft.com/office/drawing/2014/main" id="{475616C3-4285-4EB8-BF40-41CD86BE388B}"/>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c</a:t>
              </a:r>
            </a:p>
          </p:txBody>
        </p:sp>
      </p:grpSp>
      <p:grpSp>
        <p:nvGrpSpPr>
          <p:cNvPr id="82" name="Group 81">
            <a:extLst>
              <a:ext uri="{FF2B5EF4-FFF2-40B4-BE49-F238E27FC236}">
                <a16:creationId xmlns:a16="http://schemas.microsoft.com/office/drawing/2014/main" id="{C472E889-594D-4106-AD19-2782F3FF239F}"/>
              </a:ext>
            </a:extLst>
          </p:cNvPr>
          <p:cNvGrpSpPr/>
          <p:nvPr/>
        </p:nvGrpSpPr>
        <p:grpSpPr>
          <a:xfrm>
            <a:off x="6028603" y="3367798"/>
            <a:ext cx="2286000" cy="2286000"/>
            <a:chOff x="6488710" y="4390296"/>
            <a:chExt cx="2286000" cy="2286000"/>
          </a:xfrm>
        </p:grpSpPr>
        <p:sp>
          <p:nvSpPr>
            <p:cNvPr id="83" name="Freeform: Shape 82">
              <a:extLst>
                <a:ext uri="{FF2B5EF4-FFF2-40B4-BE49-F238E27FC236}">
                  <a16:creationId xmlns:a16="http://schemas.microsoft.com/office/drawing/2014/main" id="{2818A2BA-2693-4873-9862-9DB0152446C5}"/>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4" name="TextBox 83">
              <a:extLst>
                <a:ext uri="{FF2B5EF4-FFF2-40B4-BE49-F238E27FC236}">
                  <a16:creationId xmlns:a16="http://schemas.microsoft.com/office/drawing/2014/main" id="{3E19269F-8BDC-4C4F-B61D-A8CDF42C9E8B}"/>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85" name="Group 84">
            <a:extLst>
              <a:ext uri="{FF2B5EF4-FFF2-40B4-BE49-F238E27FC236}">
                <a16:creationId xmlns:a16="http://schemas.microsoft.com/office/drawing/2014/main" id="{B9612EC9-FBD4-462D-BA06-DAF712ACA2AA}"/>
              </a:ext>
            </a:extLst>
          </p:cNvPr>
          <p:cNvGrpSpPr/>
          <p:nvPr/>
        </p:nvGrpSpPr>
        <p:grpSpPr>
          <a:xfrm>
            <a:off x="8326297" y="3367798"/>
            <a:ext cx="2286000" cy="2286000"/>
            <a:chOff x="9463450" y="4390296"/>
            <a:chExt cx="2286000" cy="2286000"/>
          </a:xfrm>
        </p:grpSpPr>
        <p:sp>
          <p:nvSpPr>
            <p:cNvPr id="86" name="Freeform: Shape 85">
              <a:extLst>
                <a:ext uri="{FF2B5EF4-FFF2-40B4-BE49-F238E27FC236}">
                  <a16:creationId xmlns:a16="http://schemas.microsoft.com/office/drawing/2014/main" id="{EFF3B572-23E3-42EB-8676-74711D39ED86}"/>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7" name="TextBox 86">
              <a:extLst>
                <a:ext uri="{FF2B5EF4-FFF2-40B4-BE49-F238E27FC236}">
                  <a16:creationId xmlns:a16="http://schemas.microsoft.com/office/drawing/2014/main" id="{024F99F5-1CAA-4A3A-8CEE-B95DCA87816B}"/>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y</a:t>
              </a:r>
            </a:p>
          </p:txBody>
        </p:sp>
      </p:grpSp>
    </p:spTree>
    <p:custDataLst>
      <p:tags r:id="rId1"/>
    </p:custDataLst>
    <p:extLst>
      <p:ext uri="{BB962C8B-B14F-4D97-AF65-F5344CB8AC3E}">
        <p14:creationId xmlns:p14="http://schemas.microsoft.com/office/powerpoint/2010/main" val="32970026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70"/>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70"/>
                  </p:tgtEl>
                </p:cond>
              </p:nextCondLst>
            </p:seq>
            <p:seq concurrent="1" nextAc="seek">
              <p:cTn id="9" restart="whenNotActive" fill="hold" evtFilter="cancelBubble" nodeType="interactiveSeq">
                <p:stCondLst>
                  <p:cond evt="onClick" delay="0">
                    <p:tgtEl>
                      <p:spTgt spid="6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69"/>
                                        </p:tgtEl>
                                        <p:attrNameLst>
                                          <p:attrName>style.visibility</p:attrName>
                                        </p:attrNameLst>
                                      </p:cBhvr>
                                      <p:to>
                                        <p:strVal val="hidden"/>
                                      </p:to>
                                    </p:set>
                                  </p:childTnLst>
                                </p:cTn>
                              </p:par>
                              <p:par>
                                <p:cTn id="14" presetID="1" presetClass="entr" presetSubtype="0" fill="hold" nodeType="withEffect">
                                  <p:stCondLst>
                                    <p:cond delay="0"/>
                                  </p:stCondLst>
                                  <p:childTnLst>
                                    <p:set>
                                      <p:cBhvr>
                                        <p:cTn id="15" dur="1" fill="hold">
                                          <p:stCondLst>
                                            <p:cond delay="0"/>
                                          </p:stCondLst>
                                        </p:cTn>
                                        <p:tgtEl>
                                          <p:spTgt spid="73"/>
                                        </p:tgtEl>
                                        <p:attrNameLst>
                                          <p:attrName>style.visibility</p:attrName>
                                        </p:attrNameLst>
                                      </p:cBhvr>
                                      <p:to>
                                        <p:strVal val="visible"/>
                                      </p:to>
                                    </p:set>
                                  </p:childTnLst>
                                </p:cTn>
                              </p:par>
                            </p:childTnLst>
                          </p:cTn>
                        </p:par>
                      </p:childTnLst>
                    </p:cTn>
                  </p:par>
                </p:childTnLst>
              </p:cTn>
              <p:nextCondLst>
                <p:cond evt="onClick" delay="0">
                  <p:tgtEl>
                    <p:spTgt spid="69"/>
                  </p:tgtEl>
                </p:cond>
              </p:nextCondLst>
            </p:seq>
            <p:seq concurrent="1" nextAc="seek">
              <p:cTn id="16" restart="whenNotActive" fill="hold" evtFilter="cancelBubble" nodeType="interactiveSeq">
                <p:stCondLst>
                  <p:cond evt="onClick" delay="0">
                    <p:tgtEl>
                      <p:spTgt spid="71"/>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71"/>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23" restart="whenNotActive" fill="hold" evtFilter="cancelBubble" nodeType="interactiveSeq">
                <p:stCondLst>
                  <p:cond evt="onClick" delay="0">
                    <p:tgtEl>
                      <p:spTgt spid="72"/>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72"/>
                                        </p:tgtEl>
                                        <p:attrNameLst>
                                          <p:attrName>style.visibility</p:attrName>
                                        </p:attrNameLst>
                                      </p:cBhvr>
                                      <p:to>
                                        <p:strVal val="hidden"/>
                                      </p:to>
                                    </p:set>
                                  </p:childTnLst>
                                </p:cTn>
                              </p:par>
                              <p:par>
                                <p:cTn id="28" presetID="1"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childTnLst>
                                </p:cTn>
                              </p:par>
                            </p:childTnLst>
                          </p:cTn>
                        </p:par>
                      </p:childTnLst>
                    </p:cTn>
                  </p:par>
                </p:childTnLst>
              </p:cTn>
              <p:nextCondLst>
                <p:cond evt="onClick" delay="0">
                  <p:tgtEl>
                    <p:spTgt spid="7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0664" y="32399"/>
            <a:ext cx="12051336"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Showers of ai and ay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68" name="Group 67">
            <a:extLst>
              <a:ext uri="{FF2B5EF4-FFF2-40B4-BE49-F238E27FC236}">
                <a16:creationId xmlns:a16="http://schemas.microsoft.com/office/drawing/2014/main" id="{B8066F25-7D67-4C0D-A916-5AE289F7F5A4}"/>
              </a:ext>
            </a:extLst>
          </p:cNvPr>
          <p:cNvGrpSpPr/>
          <p:nvPr/>
        </p:nvGrpSpPr>
        <p:grpSpPr>
          <a:xfrm>
            <a:off x="1462450" y="1111446"/>
            <a:ext cx="9144000" cy="2655281"/>
            <a:chOff x="1462450" y="1111446"/>
            <a:chExt cx="9144000" cy="2655281"/>
          </a:xfrm>
        </p:grpSpPr>
        <p:sp>
          <p:nvSpPr>
            <p:cNvPr id="49" name="Freeform: Shape 48">
              <a:extLst>
                <a:ext uri="{FF2B5EF4-FFF2-40B4-BE49-F238E27FC236}">
                  <a16:creationId xmlns:a16="http://schemas.microsoft.com/office/drawing/2014/main" id="{3E554187-9930-41FF-B32E-3B79474A16E6}"/>
                </a:ext>
              </a:extLst>
            </p:cNvPr>
            <p:cNvSpPr/>
            <p:nvPr/>
          </p:nvSpPr>
          <p:spPr>
            <a:xfrm>
              <a:off x="1462450"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6BBB6388-E617-43FC-AD71-6778CF141A3A}"/>
                </a:ext>
              </a:extLst>
            </p:cNvPr>
            <p:cNvSpPr/>
            <p:nvPr/>
          </p:nvSpPr>
          <p:spPr>
            <a:xfrm>
              <a:off x="3730868"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5A7D92FD-C97A-44B5-AA35-AFE95C711FAB}"/>
                </a:ext>
              </a:extLst>
            </p:cNvPr>
            <p:cNvSpPr/>
            <p:nvPr/>
          </p:nvSpPr>
          <p:spPr>
            <a:xfrm>
              <a:off x="6034450" y="1111448"/>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50108585-0ADA-463E-ABEA-5F814B88607B}"/>
                </a:ext>
              </a:extLst>
            </p:cNvPr>
            <p:cNvSpPr/>
            <p:nvPr/>
          </p:nvSpPr>
          <p:spPr>
            <a:xfrm>
              <a:off x="8320450" y="1111447"/>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grpSp>
      <p:pic>
        <p:nvPicPr>
          <p:cNvPr id="63" name="Graphic 62">
            <a:extLst>
              <a:ext uri="{FF2B5EF4-FFF2-40B4-BE49-F238E27FC236}">
                <a16:creationId xmlns:a16="http://schemas.microsoft.com/office/drawing/2014/main" id="{DFF19EF5-DBF7-46C8-969A-D29F9485916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150828" y="1575320"/>
            <a:ext cx="1890344" cy="1392553"/>
          </a:xfrm>
          <a:prstGeom prst="rect">
            <a:avLst/>
          </a:prstGeom>
        </p:spPr>
      </p:pic>
      <p:grpSp>
        <p:nvGrpSpPr>
          <p:cNvPr id="69" name="Group 68">
            <a:extLst>
              <a:ext uri="{FF2B5EF4-FFF2-40B4-BE49-F238E27FC236}">
                <a16:creationId xmlns:a16="http://schemas.microsoft.com/office/drawing/2014/main" id="{7CE47730-028A-4046-B4AE-2676D0C89A9F}"/>
              </a:ext>
            </a:extLst>
          </p:cNvPr>
          <p:cNvGrpSpPr/>
          <p:nvPr/>
        </p:nvGrpSpPr>
        <p:grpSpPr>
          <a:xfrm>
            <a:off x="829405" y="4390296"/>
            <a:ext cx="2286000" cy="2286000"/>
            <a:chOff x="829405" y="4390296"/>
            <a:chExt cx="2286000" cy="2286000"/>
          </a:xfrm>
        </p:grpSpPr>
        <p:sp>
          <p:nvSpPr>
            <p:cNvPr id="60" name="Freeform: Shape 59">
              <a:extLst>
                <a:ext uri="{FF2B5EF4-FFF2-40B4-BE49-F238E27FC236}">
                  <a16:creationId xmlns:a16="http://schemas.microsoft.com/office/drawing/2014/main" id="{D1CF1A5C-F786-4ED9-8928-72EAC3655BF8}"/>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4" name="TextBox 63">
              <a:extLst>
                <a:ext uri="{FF2B5EF4-FFF2-40B4-BE49-F238E27FC236}">
                  <a16:creationId xmlns:a16="http://schemas.microsoft.com/office/drawing/2014/main" id="{37A4CEC4-1A86-4D79-BD6D-35497F956D45}"/>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2" name="Group 71">
            <a:extLst>
              <a:ext uri="{FF2B5EF4-FFF2-40B4-BE49-F238E27FC236}">
                <a16:creationId xmlns:a16="http://schemas.microsoft.com/office/drawing/2014/main" id="{57E14DFC-F1CF-435C-804B-927BB58D8F42}"/>
              </a:ext>
            </a:extLst>
          </p:cNvPr>
          <p:cNvGrpSpPr/>
          <p:nvPr/>
        </p:nvGrpSpPr>
        <p:grpSpPr>
          <a:xfrm>
            <a:off x="9463450" y="4390296"/>
            <a:ext cx="2286000" cy="2286000"/>
            <a:chOff x="9463450" y="4390296"/>
            <a:chExt cx="2286000" cy="2286000"/>
          </a:xfrm>
        </p:grpSpPr>
        <p:sp>
          <p:nvSpPr>
            <p:cNvPr id="57" name="Freeform: Shape 56">
              <a:extLst>
                <a:ext uri="{FF2B5EF4-FFF2-40B4-BE49-F238E27FC236}">
                  <a16:creationId xmlns:a16="http://schemas.microsoft.com/office/drawing/2014/main" id="{D7D3695E-E5CA-459B-A8AE-3B5E5015186C}"/>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5" name="TextBox 64">
              <a:extLst>
                <a:ext uri="{FF2B5EF4-FFF2-40B4-BE49-F238E27FC236}">
                  <a16:creationId xmlns:a16="http://schemas.microsoft.com/office/drawing/2014/main" id="{75B15672-E497-4A74-ADC7-5C49A1446C06}"/>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l</a:t>
              </a:r>
            </a:p>
          </p:txBody>
        </p:sp>
      </p:grpSp>
      <p:grpSp>
        <p:nvGrpSpPr>
          <p:cNvPr id="71" name="Group 70">
            <a:extLst>
              <a:ext uri="{FF2B5EF4-FFF2-40B4-BE49-F238E27FC236}">
                <a16:creationId xmlns:a16="http://schemas.microsoft.com/office/drawing/2014/main" id="{20C6DC16-021E-4ACE-9C10-88725BD1E287}"/>
              </a:ext>
            </a:extLst>
          </p:cNvPr>
          <p:cNvGrpSpPr/>
          <p:nvPr/>
        </p:nvGrpSpPr>
        <p:grpSpPr>
          <a:xfrm>
            <a:off x="6488710" y="4390296"/>
            <a:ext cx="2286000" cy="2286000"/>
            <a:chOff x="6488710" y="4390296"/>
            <a:chExt cx="2286000" cy="2286000"/>
          </a:xfrm>
        </p:grpSpPr>
        <p:sp>
          <p:nvSpPr>
            <p:cNvPr id="58" name="Freeform: Shape 57">
              <a:extLst>
                <a:ext uri="{FF2B5EF4-FFF2-40B4-BE49-F238E27FC236}">
                  <a16:creationId xmlns:a16="http://schemas.microsoft.com/office/drawing/2014/main" id="{572A0CCF-AD33-4624-9273-25D9A93B271C}"/>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6" name="TextBox 65">
              <a:extLst>
                <a:ext uri="{FF2B5EF4-FFF2-40B4-BE49-F238E27FC236}">
                  <a16:creationId xmlns:a16="http://schemas.microsoft.com/office/drawing/2014/main" id="{9D5BCF4B-A47C-4FD2-BBB7-18B59DBE4EFC}"/>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i</a:t>
              </a:r>
            </a:p>
          </p:txBody>
        </p:sp>
      </p:grpSp>
      <p:grpSp>
        <p:nvGrpSpPr>
          <p:cNvPr id="70" name="Group 69">
            <a:extLst>
              <a:ext uri="{FF2B5EF4-FFF2-40B4-BE49-F238E27FC236}">
                <a16:creationId xmlns:a16="http://schemas.microsoft.com/office/drawing/2014/main" id="{943F4225-8E37-4A01-8202-70726A95D4A0}"/>
              </a:ext>
            </a:extLst>
          </p:cNvPr>
          <p:cNvGrpSpPr/>
          <p:nvPr/>
        </p:nvGrpSpPr>
        <p:grpSpPr>
          <a:xfrm>
            <a:off x="3601911" y="4390296"/>
            <a:ext cx="2286000" cy="2286000"/>
            <a:chOff x="3601911" y="4390296"/>
            <a:chExt cx="2286000" cy="2286000"/>
          </a:xfrm>
        </p:grpSpPr>
        <p:sp>
          <p:nvSpPr>
            <p:cNvPr id="59" name="Freeform: Shape 58">
              <a:extLst>
                <a:ext uri="{FF2B5EF4-FFF2-40B4-BE49-F238E27FC236}">
                  <a16:creationId xmlns:a16="http://schemas.microsoft.com/office/drawing/2014/main" id="{BF60B9E1-E913-4A45-9796-602E87C1198A}"/>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7" name="TextBox 66">
              <a:extLst>
                <a:ext uri="{FF2B5EF4-FFF2-40B4-BE49-F238E27FC236}">
                  <a16:creationId xmlns:a16="http://schemas.microsoft.com/office/drawing/2014/main" id="{1BE0EFBF-5FE5-4662-99DF-64A3A6B376E1}"/>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t</a:t>
              </a:r>
            </a:p>
          </p:txBody>
        </p:sp>
      </p:grpSp>
      <p:grpSp>
        <p:nvGrpSpPr>
          <p:cNvPr id="73" name="Group 72">
            <a:extLst>
              <a:ext uri="{FF2B5EF4-FFF2-40B4-BE49-F238E27FC236}">
                <a16:creationId xmlns:a16="http://schemas.microsoft.com/office/drawing/2014/main" id="{A222BF2B-708B-4F13-8586-327BFAF00E6A}"/>
              </a:ext>
            </a:extLst>
          </p:cNvPr>
          <p:cNvGrpSpPr/>
          <p:nvPr/>
        </p:nvGrpSpPr>
        <p:grpSpPr>
          <a:xfrm>
            <a:off x="3719134" y="3367798"/>
            <a:ext cx="2286000" cy="2286000"/>
            <a:chOff x="829405" y="4390296"/>
            <a:chExt cx="2286000" cy="2286000"/>
          </a:xfrm>
        </p:grpSpPr>
        <p:sp>
          <p:nvSpPr>
            <p:cNvPr id="74" name="Freeform: Shape 73">
              <a:extLst>
                <a:ext uri="{FF2B5EF4-FFF2-40B4-BE49-F238E27FC236}">
                  <a16:creationId xmlns:a16="http://schemas.microsoft.com/office/drawing/2014/main" id="{71B56276-38EE-46DC-874D-BF159CEC45C9}"/>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75" name="TextBox 74">
              <a:extLst>
                <a:ext uri="{FF2B5EF4-FFF2-40B4-BE49-F238E27FC236}">
                  <a16:creationId xmlns:a16="http://schemas.microsoft.com/office/drawing/2014/main" id="{BC97ECDA-DDA8-472A-8A16-3C2C3E77BFB1}"/>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9" name="Group 78">
            <a:extLst>
              <a:ext uri="{FF2B5EF4-FFF2-40B4-BE49-F238E27FC236}">
                <a16:creationId xmlns:a16="http://schemas.microsoft.com/office/drawing/2014/main" id="{893ECC75-2672-492A-9C0D-0885EB5C0DFF}"/>
              </a:ext>
            </a:extLst>
          </p:cNvPr>
          <p:cNvGrpSpPr/>
          <p:nvPr/>
        </p:nvGrpSpPr>
        <p:grpSpPr>
          <a:xfrm>
            <a:off x="1450735" y="3367798"/>
            <a:ext cx="2286000" cy="2286000"/>
            <a:chOff x="3601911" y="4390296"/>
            <a:chExt cx="2286000" cy="2286000"/>
          </a:xfrm>
        </p:grpSpPr>
        <p:sp>
          <p:nvSpPr>
            <p:cNvPr id="80" name="Freeform: Shape 79">
              <a:extLst>
                <a:ext uri="{FF2B5EF4-FFF2-40B4-BE49-F238E27FC236}">
                  <a16:creationId xmlns:a16="http://schemas.microsoft.com/office/drawing/2014/main" id="{9279D86E-E73A-4420-BE61-96BDA6E37D8D}"/>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1" name="TextBox 80">
              <a:extLst>
                <a:ext uri="{FF2B5EF4-FFF2-40B4-BE49-F238E27FC236}">
                  <a16:creationId xmlns:a16="http://schemas.microsoft.com/office/drawing/2014/main" id="{475616C3-4285-4EB8-BF40-41CD86BE388B}"/>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t</a:t>
              </a:r>
            </a:p>
          </p:txBody>
        </p:sp>
      </p:grpSp>
      <p:grpSp>
        <p:nvGrpSpPr>
          <p:cNvPr id="82" name="Group 81">
            <a:extLst>
              <a:ext uri="{FF2B5EF4-FFF2-40B4-BE49-F238E27FC236}">
                <a16:creationId xmlns:a16="http://schemas.microsoft.com/office/drawing/2014/main" id="{C472E889-594D-4106-AD19-2782F3FF239F}"/>
              </a:ext>
            </a:extLst>
          </p:cNvPr>
          <p:cNvGrpSpPr/>
          <p:nvPr/>
        </p:nvGrpSpPr>
        <p:grpSpPr>
          <a:xfrm>
            <a:off x="6028603" y="3367798"/>
            <a:ext cx="2286000" cy="2286000"/>
            <a:chOff x="6488710" y="4390296"/>
            <a:chExt cx="2286000" cy="2286000"/>
          </a:xfrm>
        </p:grpSpPr>
        <p:sp>
          <p:nvSpPr>
            <p:cNvPr id="83" name="Freeform: Shape 82">
              <a:extLst>
                <a:ext uri="{FF2B5EF4-FFF2-40B4-BE49-F238E27FC236}">
                  <a16:creationId xmlns:a16="http://schemas.microsoft.com/office/drawing/2014/main" id="{2818A2BA-2693-4873-9862-9DB0152446C5}"/>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4" name="TextBox 83">
              <a:extLst>
                <a:ext uri="{FF2B5EF4-FFF2-40B4-BE49-F238E27FC236}">
                  <a16:creationId xmlns:a16="http://schemas.microsoft.com/office/drawing/2014/main" id="{3E19269F-8BDC-4C4F-B61D-A8CDF42C9E8B}"/>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i</a:t>
              </a:r>
            </a:p>
          </p:txBody>
        </p:sp>
      </p:grpSp>
      <p:grpSp>
        <p:nvGrpSpPr>
          <p:cNvPr id="85" name="Group 84">
            <a:extLst>
              <a:ext uri="{FF2B5EF4-FFF2-40B4-BE49-F238E27FC236}">
                <a16:creationId xmlns:a16="http://schemas.microsoft.com/office/drawing/2014/main" id="{B9612EC9-FBD4-462D-BA06-DAF712ACA2AA}"/>
              </a:ext>
            </a:extLst>
          </p:cNvPr>
          <p:cNvGrpSpPr/>
          <p:nvPr/>
        </p:nvGrpSpPr>
        <p:grpSpPr>
          <a:xfrm>
            <a:off x="8326297" y="3367798"/>
            <a:ext cx="2286000" cy="2286000"/>
            <a:chOff x="9463450" y="4390296"/>
            <a:chExt cx="2286000" cy="2286000"/>
          </a:xfrm>
        </p:grpSpPr>
        <p:sp>
          <p:nvSpPr>
            <p:cNvPr id="86" name="Freeform: Shape 85">
              <a:extLst>
                <a:ext uri="{FF2B5EF4-FFF2-40B4-BE49-F238E27FC236}">
                  <a16:creationId xmlns:a16="http://schemas.microsoft.com/office/drawing/2014/main" id="{EFF3B572-23E3-42EB-8676-74711D39ED86}"/>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7" name="TextBox 86">
              <a:extLst>
                <a:ext uri="{FF2B5EF4-FFF2-40B4-BE49-F238E27FC236}">
                  <a16:creationId xmlns:a16="http://schemas.microsoft.com/office/drawing/2014/main" id="{024F99F5-1CAA-4A3A-8CEE-B95DCA87816B}"/>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l</a:t>
              </a:r>
            </a:p>
          </p:txBody>
        </p:sp>
      </p:grpSp>
      <p:sp>
        <p:nvSpPr>
          <p:cNvPr id="3" name="Arrow: Down 2">
            <a:extLst>
              <a:ext uri="{FF2B5EF4-FFF2-40B4-BE49-F238E27FC236}">
                <a16:creationId xmlns:a16="http://schemas.microsoft.com/office/drawing/2014/main" id="{B41CBA6A-5D07-4A55-B7AD-B16C8508F9B2}"/>
              </a:ext>
            </a:extLst>
          </p:cNvPr>
          <p:cNvSpPr/>
          <p:nvPr/>
        </p:nvSpPr>
        <p:spPr>
          <a:xfrm rot="4016085">
            <a:off x="7116380" y="1157958"/>
            <a:ext cx="256001" cy="1057379"/>
          </a:xfrm>
          <a:prstGeom prst="downArrow">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9241109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70"/>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70"/>
                  </p:tgtEl>
                </p:cond>
              </p:nextCondLst>
            </p:seq>
            <p:seq concurrent="1" nextAc="seek">
              <p:cTn id="9" restart="whenNotActive" fill="hold" evtFilter="cancelBubble" nodeType="interactiveSeq">
                <p:stCondLst>
                  <p:cond evt="onClick" delay="0">
                    <p:tgtEl>
                      <p:spTgt spid="6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69"/>
                                        </p:tgtEl>
                                        <p:attrNameLst>
                                          <p:attrName>style.visibility</p:attrName>
                                        </p:attrNameLst>
                                      </p:cBhvr>
                                      <p:to>
                                        <p:strVal val="hidden"/>
                                      </p:to>
                                    </p:set>
                                  </p:childTnLst>
                                </p:cTn>
                              </p:par>
                              <p:par>
                                <p:cTn id="14" presetID="1" presetClass="entr" presetSubtype="0" fill="hold" nodeType="withEffect">
                                  <p:stCondLst>
                                    <p:cond delay="0"/>
                                  </p:stCondLst>
                                  <p:childTnLst>
                                    <p:set>
                                      <p:cBhvr>
                                        <p:cTn id="15" dur="1" fill="hold">
                                          <p:stCondLst>
                                            <p:cond delay="0"/>
                                          </p:stCondLst>
                                        </p:cTn>
                                        <p:tgtEl>
                                          <p:spTgt spid="73"/>
                                        </p:tgtEl>
                                        <p:attrNameLst>
                                          <p:attrName>style.visibility</p:attrName>
                                        </p:attrNameLst>
                                      </p:cBhvr>
                                      <p:to>
                                        <p:strVal val="visible"/>
                                      </p:to>
                                    </p:set>
                                  </p:childTnLst>
                                </p:cTn>
                              </p:par>
                            </p:childTnLst>
                          </p:cTn>
                        </p:par>
                      </p:childTnLst>
                    </p:cTn>
                  </p:par>
                </p:childTnLst>
              </p:cTn>
              <p:nextCondLst>
                <p:cond evt="onClick" delay="0">
                  <p:tgtEl>
                    <p:spTgt spid="69"/>
                  </p:tgtEl>
                </p:cond>
              </p:nextCondLst>
            </p:seq>
            <p:seq concurrent="1" nextAc="seek">
              <p:cTn id="16" restart="whenNotActive" fill="hold" evtFilter="cancelBubble" nodeType="interactiveSeq">
                <p:stCondLst>
                  <p:cond evt="onClick" delay="0">
                    <p:tgtEl>
                      <p:spTgt spid="71"/>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71"/>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23" restart="whenNotActive" fill="hold" evtFilter="cancelBubble" nodeType="interactiveSeq">
                <p:stCondLst>
                  <p:cond evt="onClick" delay="0">
                    <p:tgtEl>
                      <p:spTgt spid="72"/>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72"/>
                                        </p:tgtEl>
                                        <p:attrNameLst>
                                          <p:attrName>style.visibility</p:attrName>
                                        </p:attrNameLst>
                                      </p:cBhvr>
                                      <p:to>
                                        <p:strVal val="hidden"/>
                                      </p:to>
                                    </p:set>
                                  </p:childTnLst>
                                </p:cTn>
                              </p:par>
                              <p:par>
                                <p:cTn id="28" presetID="1"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childTnLst>
                                </p:cTn>
                              </p:par>
                            </p:childTnLst>
                          </p:cTn>
                        </p:par>
                      </p:childTnLst>
                    </p:cTn>
                  </p:par>
                </p:childTnLst>
              </p:cTn>
              <p:nextCondLst>
                <p:cond evt="onClick" delay="0">
                  <p:tgtEl>
                    <p:spTgt spid="7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0664" y="32399"/>
            <a:ext cx="12051336"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Rain, Rain, Go Away! ai and ay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68" name="Group 67">
            <a:extLst>
              <a:ext uri="{FF2B5EF4-FFF2-40B4-BE49-F238E27FC236}">
                <a16:creationId xmlns:a16="http://schemas.microsoft.com/office/drawing/2014/main" id="{B8066F25-7D67-4C0D-A916-5AE289F7F5A4}"/>
              </a:ext>
            </a:extLst>
          </p:cNvPr>
          <p:cNvGrpSpPr/>
          <p:nvPr/>
        </p:nvGrpSpPr>
        <p:grpSpPr>
          <a:xfrm>
            <a:off x="1462450" y="1111446"/>
            <a:ext cx="9144000" cy="2655281"/>
            <a:chOff x="1462450" y="1111446"/>
            <a:chExt cx="9144000" cy="2655281"/>
          </a:xfrm>
        </p:grpSpPr>
        <p:sp>
          <p:nvSpPr>
            <p:cNvPr id="49" name="Freeform: Shape 48">
              <a:extLst>
                <a:ext uri="{FF2B5EF4-FFF2-40B4-BE49-F238E27FC236}">
                  <a16:creationId xmlns:a16="http://schemas.microsoft.com/office/drawing/2014/main" id="{3E554187-9930-41FF-B32E-3B79474A16E6}"/>
                </a:ext>
              </a:extLst>
            </p:cNvPr>
            <p:cNvSpPr/>
            <p:nvPr/>
          </p:nvSpPr>
          <p:spPr>
            <a:xfrm>
              <a:off x="1462450"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6BBB6388-E617-43FC-AD71-6778CF141A3A}"/>
                </a:ext>
              </a:extLst>
            </p:cNvPr>
            <p:cNvSpPr/>
            <p:nvPr/>
          </p:nvSpPr>
          <p:spPr>
            <a:xfrm>
              <a:off x="3730868" y="1111446"/>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5A7D92FD-C97A-44B5-AA35-AFE95C711FAB}"/>
                </a:ext>
              </a:extLst>
            </p:cNvPr>
            <p:cNvSpPr/>
            <p:nvPr/>
          </p:nvSpPr>
          <p:spPr>
            <a:xfrm>
              <a:off x="6034450" y="1111448"/>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50108585-0ADA-463E-ABEA-5F814B88607B}"/>
                </a:ext>
              </a:extLst>
            </p:cNvPr>
            <p:cNvSpPr/>
            <p:nvPr/>
          </p:nvSpPr>
          <p:spPr>
            <a:xfrm>
              <a:off x="8320450" y="1111447"/>
              <a:ext cx="2286000" cy="2655279"/>
            </a:xfrm>
            <a:custGeom>
              <a:avLst/>
              <a:gdLst>
                <a:gd name="connsiteX0" fmla="*/ 0 w 2286000"/>
                <a:gd name="connsiteY0" fmla="*/ 0 h 2655279"/>
                <a:gd name="connsiteX1" fmla="*/ 2286000 w 2286000"/>
                <a:gd name="connsiteY1" fmla="*/ 0 h 2655279"/>
                <a:gd name="connsiteX2" fmla="*/ 2286000 w 2286000"/>
                <a:gd name="connsiteY2" fmla="*/ 2286000 h 2655279"/>
                <a:gd name="connsiteX3" fmla="*/ 1527912 w 2286000"/>
                <a:gd name="connsiteY3" fmla="*/ 2286000 h 2655279"/>
                <a:gd name="connsiteX4" fmla="*/ 1529862 w 2286000"/>
                <a:gd name="connsiteY4" fmla="*/ 2303586 h 2655279"/>
                <a:gd name="connsiteX5" fmla="*/ 1143000 w 2286000"/>
                <a:gd name="connsiteY5" fmla="*/ 2655279 h 2655279"/>
                <a:gd name="connsiteX6" fmla="*/ 756138 w 2286000"/>
                <a:gd name="connsiteY6" fmla="*/ 2303586 h 2655279"/>
                <a:gd name="connsiteX7" fmla="*/ 758088 w 2286000"/>
                <a:gd name="connsiteY7" fmla="*/ 2286000 h 2655279"/>
                <a:gd name="connsiteX8" fmla="*/ 0 w 2286000"/>
                <a:gd name="connsiteY8" fmla="*/ 2286000 h 265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655279">
                  <a:moveTo>
                    <a:pt x="0" y="0"/>
                  </a:moveTo>
                  <a:lnTo>
                    <a:pt x="2286000" y="0"/>
                  </a:lnTo>
                  <a:lnTo>
                    <a:pt x="2286000" y="2286000"/>
                  </a:lnTo>
                  <a:lnTo>
                    <a:pt x="1527912" y="2286000"/>
                  </a:lnTo>
                  <a:lnTo>
                    <a:pt x="1529862" y="2303586"/>
                  </a:lnTo>
                  <a:cubicBezTo>
                    <a:pt x="1529862" y="2497821"/>
                    <a:pt x="1356658" y="2655279"/>
                    <a:pt x="1143000" y="2655279"/>
                  </a:cubicBezTo>
                  <a:cubicBezTo>
                    <a:pt x="929342" y="2655279"/>
                    <a:pt x="756138" y="2497821"/>
                    <a:pt x="756138" y="2303586"/>
                  </a:cubicBezTo>
                  <a:lnTo>
                    <a:pt x="758088" y="2286000"/>
                  </a:lnTo>
                  <a:lnTo>
                    <a:pt x="0" y="2286000"/>
                  </a:lnTo>
                  <a:close/>
                </a:path>
              </a:pathLst>
            </a:custGeom>
            <a:ln/>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a:p>
          </p:txBody>
        </p:sp>
      </p:grpSp>
      <p:pic>
        <p:nvPicPr>
          <p:cNvPr id="63" name="Graphic 62" descr="Harvey Balls 100% with solid fill">
            <a:extLst>
              <a:ext uri="{FF2B5EF4-FFF2-40B4-BE49-F238E27FC236}">
                <a16:creationId xmlns:a16="http://schemas.microsoft.com/office/drawing/2014/main" id="{DFF19EF5-DBF7-46C8-969A-D29F9485916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5150828" y="1326425"/>
            <a:ext cx="1890344" cy="1890344"/>
          </a:xfrm>
          <a:prstGeom prst="rect">
            <a:avLst/>
          </a:prstGeom>
        </p:spPr>
      </p:pic>
      <p:grpSp>
        <p:nvGrpSpPr>
          <p:cNvPr id="69" name="Group 68">
            <a:extLst>
              <a:ext uri="{FF2B5EF4-FFF2-40B4-BE49-F238E27FC236}">
                <a16:creationId xmlns:a16="http://schemas.microsoft.com/office/drawing/2014/main" id="{7CE47730-028A-4046-B4AE-2676D0C89A9F}"/>
              </a:ext>
            </a:extLst>
          </p:cNvPr>
          <p:cNvGrpSpPr/>
          <p:nvPr/>
        </p:nvGrpSpPr>
        <p:grpSpPr>
          <a:xfrm>
            <a:off x="829405" y="4390296"/>
            <a:ext cx="2286000" cy="2286000"/>
            <a:chOff x="829405" y="4390296"/>
            <a:chExt cx="2286000" cy="2286000"/>
          </a:xfrm>
        </p:grpSpPr>
        <p:sp>
          <p:nvSpPr>
            <p:cNvPr id="60" name="Freeform: Shape 59">
              <a:extLst>
                <a:ext uri="{FF2B5EF4-FFF2-40B4-BE49-F238E27FC236}">
                  <a16:creationId xmlns:a16="http://schemas.microsoft.com/office/drawing/2014/main" id="{D1CF1A5C-F786-4ED9-8928-72EAC3655BF8}"/>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4" name="TextBox 63">
              <a:extLst>
                <a:ext uri="{FF2B5EF4-FFF2-40B4-BE49-F238E27FC236}">
                  <a16:creationId xmlns:a16="http://schemas.microsoft.com/office/drawing/2014/main" id="{37A4CEC4-1A86-4D79-BD6D-35497F956D45}"/>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r</a:t>
              </a:r>
            </a:p>
          </p:txBody>
        </p:sp>
      </p:grpSp>
      <p:grpSp>
        <p:nvGrpSpPr>
          <p:cNvPr id="72" name="Group 71">
            <a:extLst>
              <a:ext uri="{FF2B5EF4-FFF2-40B4-BE49-F238E27FC236}">
                <a16:creationId xmlns:a16="http://schemas.microsoft.com/office/drawing/2014/main" id="{57E14DFC-F1CF-435C-804B-927BB58D8F42}"/>
              </a:ext>
            </a:extLst>
          </p:cNvPr>
          <p:cNvGrpSpPr/>
          <p:nvPr/>
        </p:nvGrpSpPr>
        <p:grpSpPr>
          <a:xfrm>
            <a:off x="9463450" y="4390296"/>
            <a:ext cx="2286000" cy="2286000"/>
            <a:chOff x="9463450" y="4390296"/>
            <a:chExt cx="2286000" cy="2286000"/>
          </a:xfrm>
        </p:grpSpPr>
        <p:sp>
          <p:nvSpPr>
            <p:cNvPr id="57" name="Freeform: Shape 56">
              <a:extLst>
                <a:ext uri="{FF2B5EF4-FFF2-40B4-BE49-F238E27FC236}">
                  <a16:creationId xmlns:a16="http://schemas.microsoft.com/office/drawing/2014/main" id="{D7D3695E-E5CA-459B-A8AE-3B5E5015186C}"/>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5" name="TextBox 64">
              <a:extLst>
                <a:ext uri="{FF2B5EF4-FFF2-40B4-BE49-F238E27FC236}">
                  <a16:creationId xmlns:a16="http://schemas.microsoft.com/office/drawing/2014/main" id="{75B15672-E497-4A74-ADC7-5C49A1446C06}"/>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y</a:t>
              </a:r>
            </a:p>
          </p:txBody>
        </p:sp>
      </p:grpSp>
      <p:grpSp>
        <p:nvGrpSpPr>
          <p:cNvPr id="71" name="Group 70">
            <a:extLst>
              <a:ext uri="{FF2B5EF4-FFF2-40B4-BE49-F238E27FC236}">
                <a16:creationId xmlns:a16="http://schemas.microsoft.com/office/drawing/2014/main" id="{20C6DC16-021E-4ACE-9C10-88725BD1E287}"/>
              </a:ext>
            </a:extLst>
          </p:cNvPr>
          <p:cNvGrpSpPr/>
          <p:nvPr/>
        </p:nvGrpSpPr>
        <p:grpSpPr>
          <a:xfrm>
            <a:off x="6488710" y="4390296"/>
            <a:ext cx="2286000" cy="2286000"/>
            <a:chOff x="6488710" y="4390296"/>
            <a:chExt cx="2286000" cy="2286000"/>
          </a:xfrm>
        </p:grpSpPr>
        <p:sp>
          <p:nvSpPr>
            <p:cNvPr id="58" name="Freeform: Shape 57">
              <a:extLst>
                <a:ext uri="{FF2B5EF4-FFF2-40B4-BE49-F238E27FC236}">
                  <a16:creationId xmlns:a16="http://schemas.microsoft.com/office/drawing/2014/main" id="{572A0CCF-AD33-4624-9273-25D9A93B271C}"/>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6" name="TextBox 65">
              <a:extLst>
                <a:ext uri="{FF2B5EF4-FFF2-40B4-BE49-F238E27FC236}">
                  <a16:creationId xmlns:a16="http://schemas.microsoft.com/office/drawing/2014/main" id="{9D5BCF4B-A47C-4FD2-BBB7-18B59DBE4EFC}"/>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70" name="Group 69">
            <a:extLst>
              <a:ext uri="{FF2B5EF4-FFF2-40B4-BE49-F238E27FC236}">
                <a16:creationId xmlns:a16="http://schemas.microsoft.com/office/drawing/2014/main" id="{943F4225-8E37-4A01-8202-70726A95D4A0}"/>
              </a:ext>
            </a:extLst>
          </p:cNvPr>
          <p:cNvGrpSpPr/>
          <p:nvPr/>
        </p:nvGrpSpPr>
        <p:grpSpPr>
          <a:xfrm>
            <a:off x="3601911" y="4390296"/>
            <a:ext cx="2286000" cy="2286000"/>
            <a:chOff x="3601911" y="4390296"/>
            <a:chExt cx="2286000" cy="2286000"/>
          </a:xfrm>
        </p:grpSpPr>
        <p:sp>
          <p:nvSpPr>
            <p:cNvPr id="59" name="Freeform: Shape 58">
              <a:extLst>
                <a:ext uri="{FF2B5EF4-FFF2-40B4-BE49-F238E27FC236}">
                  <a16:creationId xmlns:a16="http://schemas.microsoft.com/office/drawing/2014/main" id="{BF60B9E1-E913-4A45-9796-602E87C1198A}"/>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67" name="TextBox 66">
              <a:extLst>
                <a:ext uri="{FF2B5EF4-FFF2-40B4-BE49-F238E27FC236}">
                  <a16:creationId xmlns:a16="http://schemas.microsoft.com/office/drawing/2014/main" id="{1BE0EFBF-5FE5-4662-99DF-64A3A6B376E1}"/>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g</a:t>
              </a:r>
            </a:p>
          </p:txBody>
        </p:sp>
      </p:grpSp>
      <p:grpSp>
        <p:nvGrpSpPr>
          <p:cNvPr id="73" name="Group 72">
            <a:extLst>
              <a:ext uri="{FF2B5EF4-FFF2-40B4-BE49-F238E27FC236}">
                <a16:creationId xmlns:a16="http://schemas.microsoft.com/office/drawing/2014/main" id="{A222BF2B-708B-4F13-8586-327BFAF00E6A}"/>
              </a:ext>
            </a:extLst>
          </p:cNvPr>
          <p:cNvGrpSpPr/>
          <p:nvPr/>
        </p:nvGrpSpPr>
        <p:grpSpPr>
          <a:xfrm>
            <a:off x="3719134" y="3367798"/>
            <a:ext cx="2286000" cy="2286000"/>
            <a:chOff x="829405" y="4390296"/>
            <a:chExt cx="2286000" cy="2286000"/>
          </a:xfrm>
        </p:grpSpPr>
        <p:sp>
          <p:nvSpPr>
            <p:cNvPr id="74" name="Freeform: Shape 73">
              <a:extLst>
                <a:ext uri="{FF2B5EF4-FFF2-40B4-BE49-F238E27FC236}">
                  <a16:creationId xmlns:a16="http://schemas.microsoft.com/office/drawing/2014/main" id="{71B56276-38EE-46DC-874D-BF159CEC45C9}"/>
                </a:ext>
              </a:extLst>
            </p:cNvPr>
            <p:cNvSpPr/>
            <p:nvPr/>
          </p:nvSpPr>
          <p:spPr>
            <a:xfrm rot="10800000">
              <a:off x="829405"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75" name="TextBox 74">
              <a:extLst>
                <a:ext uri="{FF2B5EF4-FFF2-40B4-BE49-F238E27FC236}">
                  <a16:creationId xmlns:a16="http://schemas.microsoft.com/office/drawing/2014/main" id="{BC97ECDA-DDA8-472A-8A16-3C2C3E77BFB1}"/>
                </a:ext>
              </a:extLst>
            </p:cNvPr>
            <p:cNvSpPr txBox="1"/>
            <p:nvPr/>
          </p:nvSpPr>
          <p:spPr>
            <a:xfrm>
              <a:off x="1222860"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r</a:t>
              </a:r>
            </a:p>
          </p:txBody>
        </p:sp>
      </p:grpSp>
      <p:grpSp>
        <p:nvGrpSpPr>
          <p:cNvPr id="79" name="Group 78">
            <a:extLst>
              <a:ext uri="{FF2B5EF4-FFF2-40B4-BE49-F238E27FC236}">
                <a16:creationId xmlns:a16="http://schemas.microsoft.com/office/drawing/2014/main" id="{893ECC75-2672-492A-9C0D-0885EB5C0DFF}"/>
              </a:ext>
            </a:extLst>
          </p:cNvPr>
          <p:cNvGrpSpPr/>
          <p:nvPr/>
        </p:nvGrpSpPr>
        <p:grpSpPr>
          <a:xfrm>
            <a:off x="1450735" y="3367798"/>
            <a:ext cx="2286000" cy="2286000"/>
            <a:chOff x="3601911" y="4390296"/>
            <a:chExt cx="2286000" cy="2286000"/>
          </a:xfrm>
        </p:grpSpPr>
        <p:sp>
          <p:nvSpPr>
            <p:cNvPr id="80" name="Freeform: Shape 79">
              <a:extLst>
                <a:ext uri="{FF2B5EF4-FFF2-40B4-BE49-F238E27FC236}">
                  <a16:creationId xmlns:a16="http://schemas.microsoft.com/office/drawing/2014/main" id="{9279D86E-E73A-4420-BE61-96BDA6E37D8D}"/>
                </a:ext>
              </a:extLst>
            </p:cNvPr>
            <p:cNvSpPr/>
            <p:nvPr/>
          </p:nvSpPr>
          <p:spPr>
            <a:xfrm rot="10800000">
              <a:off x="3601911"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1" name="TextBox 80">
              <a:extLst>
                <a:ext uri="{FF2B5EF4-FFF2-40B4-BE49-F238E27FC236}">
                  <a16:creationId xmlns:a16="http://schemas.microsoft.com/office/drawing/2014/main" id="{475616C3-4285-4EB8-BF40-41CD86BE388B}"/>
                </a:ext>
              </a:extLst>
            </p:cNvPr>
            <p:cNvSpPr txBox="1"/>
            <p:nvPr/>
          </p:nvSpPr>
          <p:spPr>
            <a:xfrm>
              <a:off x="39953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g</a:t>
              </a:r>
            </a:p>
          </p:txBody>
        </p:sp>
      </p:grpSp>
      <p:grpSp>
        <p:nvGrpSpPr>
          <p:cNvPr id="82" name="Group 81">
            <a:extLst>
              <a:ext uri="{FF2B5EF4-FFF2-40B4-BE49-F238E27FC236}">
                <a16:creationId xmlns:a16="http://schemas.microsoft.com/office/drawing/2014/main" id="{C472E889-594D-4106-AD19-2782F3FF239F}"/>
              </a:ext>
            </a:extLst>
          </p:cNvPr>
          <p:cNvGrpSpPr/>
          <p:nvPr/>
        </p:nvGrpSpPr>
        <p:grpSpPr>
          <a:xfrm>
            <a:off x="6028603" y="3367798"/>
            <a:ext cx="2286000" cy="2286000"/>
            <a:chOff x="6488710" y="4390296"/>
            <a:chExt cx="2286000" cy="2286000"/>
          </a:xfrm>
        </p:grpSpPr>
        <p:sp>
          <p:nvSpPr>
            <p:cNvPr id="83" name="Freeform: Shape 82">
              <a:extLst>
                <a:ext uri="{FF2B5EF4-FFF2-40B4-BE49-F238E27FC236}">
                  <a16:creationId xmlns:a16="http://schemas.microsoft.com/office/drawing/2014/main" id="{2818A2BA-2693-4873-9862-9DB0152446C5}"/>
                </a:ext>
              </a:extLst>
            </p:cNvPr>
            <p:cNvSpPr/>
            <p:nvPr/>
          </p:nvSpPr>
          <p:spPr>
            <a:xfrm rot="10800000">
              <a:off x="648871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4" name="TextBox 83">
              <a:extLst>
                <a:ext uri="{FF2B5EF4-FFF2-40B4-BE49-F238E27FC236}">
                  <a16:creationId xmlns:a16="http://schemas.microsoft.com/office/drawing/2014/main" id="{3E19269F-8BDC-4C4F-B61D-A8CDF42C9E8B}"/>
                </a:ext>
              </a:extLst>
            </p:cNvPr>
            <p:cNvSpPr txBox="1"/>
            <p:nvPr/>
          </p:nvSpPr>
          <p:spPr>
            <a:xfrm>
              <a:off x="688216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a</a:t>
              </a:r>
            </a:p>
          </p:txBody>
        </p:sp>
      </p:grpSp>
      <p:grpSp>
        <p:nvGrpSpPr>
          <p:cNvPr id="85" name="Group 84">
            <a:extLst>
              <a:ext uri="{FF2B5EF4-FFF2-40B4-BE49-F238E27FC236}">
                <a16:creationId xmlns:a16="http://schemas.microsoft.com/office/drawing/2014/main" id="{B9612EC9-FBD4-462D-BA06-DAF712ACA2AA}"/>
              </a:ext>
            </a:extLst>
          </p:cNvPr>
          <p:cNvGrpSpPr/>
          <p:nvPr/>
        </p:nvGrpSpPr>
        <p:grpSpPr>
          <a:xfrm>
            <a:off x="8326297" y="3367798"/>
            <a:ext cx="2286000" cy="2286000"/>
            <a:chOff x="9463450" y="4390296"/>
            <a:chExt cx="2286000" cy="2286000"/>
          </a:xfrm>
        </p:grpSpPr>
        <p:sp>
          <p:nvSpPr>
            <p:cNvPr id="86" name="Freeform: Shape 85">
              <a:extLst>
                <a:ext uri="{FF2B5EF4-FFF2-40B4-BE49-F238E27FC236}">
                  <a16:creationId xmlns:a16="http://schemas.microsoft.com/office/drawing/2014/main" id="{EFF3B572-23E3-42EB-8676-74711D39ED86}"/>
                </a:ext>
              </a:extLst>
            </p:cNvPr>
            <p:cNvSpPr/>
            <p:nvPr/>
          </p:nvSpPr>
          <p:spPr>
            <a:xfrm rot="10800000">
              <a:off x="9463450" y="4390296"/>
              <a:ext cx="2286000" cy="2286000"/>
            </a:xfrm>
            <a:custGeom>
              <a:avLst/>
              <a:gdLst>
                <a:gd name="connsiteX0" fmla="*/ 0 w 2286000"/>
                <a:gd name="connsiteY0" fmla="*/ 0 h 2286000"/>
                <a:gd name="connsiteX1" fmla="*/ 2286000 w 2286000"/>
                <a:gd name="connsiteY1" fmla="*/ 0 h 2286000"/>
                <a:gd name="connsiteX2" fmla="*/ 2286000 w 2286000"/>
                <a:gd name="connsiteY2" fmla="*/ 2286000 h 2286000"/>
                <a:gd name="connsiteX3" fmla="*/ 1527912 w 2286000"/>
                <a:gd name="connsiteY3" fmla="*/ 2286000 h 2286000"/>
                <a:gd name="connsiteX4" fmla="*/ 1522002 w 2286000"/>
                <a:gd name="connsiteY4" fmla="*/ 2232708 h 2286000"/>
                <a:gd name="connsiteX5" fmla="*/ 1143000 w 2286000"/>
                <a:gd name="connsiteY5" fmla="*/ 1951893 h 2286000"/>
                <a:gd name="connsiteX6" fmla="*/ 763998 w 2286000"/>
                <a:gd name="connsiteY6" fmla="*/ 2232708 h 2286000"/>
                <a:gd name="connsiteX7" fmla="*/ 758088 w 2286000"/>
                <a:gd name="connsiteY7" fmla="*/ 2286000 h 2286000"/>
                <a:gd name="connsiteX8" fmla="*/ 0 w 2286000"/>
                <a:gd name="connsiteY8" fmla="*/ 2286000 h 22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0" h="2286000">
                  <a:moveTo>
                    <a:pt x="0" y="0"/>
                  </a:moveTo>
                  <a:lnTo>
                    <a:pt x="2286000" y="0"/>
                  </a:lnTo>
                  <a:lnTo>
                    <a:pt x="2286000" y="2286000"/>
                  </a:lnTo>
                  <a:lnTo>
                    <a:pt x="1527912" y="2286000"/>
                  </a:lnTo>
                  <a:lnTo>
                    <a:pt x="1522002" y="2232708"/>
                  </a:lnTo>
                  <a:cubicBezTo>
                    <a:pt x="1485929" y="2072447"/>
                    <a:pt x="1329951" y="1951893"/>
                    <a:pt x="1143000" y="1951893"/>
                  </a:cubicBezTo>
                  <a:cubicBezTo>
                    <a:pt x="956049" y="1951893"/>
                    <a:pt x="800071" y="2072447"/>
                    <a:pt x="763998" y="2232708"/>
                  </a:cubicBezTo>
                  <a:lnTo>
                    <a:pt x="758088" y="2286000"/>
                  </a:lnTo>
                  <a:lnTo>
                    <a:pt x="0" y="2286000"/>
                  </a:ln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lang="en-US" sz="3200" dirty="0">
                <a:latin typeface="Comic Sans MS" panose="030F0702030302020204" pitchFamily="66" charset="0"/>
              </a:endParaRPr>
            </a:p>
          </p:txBody>
        </p:sp>
        <p:sp>
          <p:nvSpPr>
            <p:cNvPr id="87" name="TextBox 86">
              <a:extLst>
                <a:ext uri="{FF2B5EF4-FFF2-40B4-BE49-F238E27FC236}">
                  <a16:creationId xmlns:a16="http://schemas.microsoft.com/office/drawing/2014/main" id="{024F99F5-1CAA-4A3A-8CEE-B95DCA87816B}"/>
                </a:ext>
              </a:extLst>
            </p:cNvPr>
            <p:cNvSpPr txBox="1"/>
            <p:nvPr/>
          </p:nvSpPr>
          <p:spPr>
            <a:xfrm>
              <a:off x="9856905" y="4845772"/>
              <a:ext cx="1499091" cy="1631216"/>
            </a:xfrm>
            <a:prstGeom prst="rect">
              <a:avLst/>
            </a:prstGeom>
            <a:noFill/>
          </p:spPr>
          <p:txBody>
            <a:bodyPr wrap="square" rtlCol="0">
              <a:spAutoFit/>
            </a:bodyPr>
            <a:lstStyle/>
            <a:p>
              <a:pPr algn="ctr"/>
              <a:r>
                <a:rPr lang="en-US" sz="10000" dirty="0">
                  <a:latin typeface="Comic Sans MS" panose="030F0702030302020204" pitchFamily="66" charset="0"/>
                </a:rPr>
                <a:t>y</a:t>
              </a:r>
            </a:p>
          </p:txBody>
        </p:sp>
      </p:grpSp>
    </p:spTree>
    <p:custDataLst>
      <p:tags r:id="rId1"/>
    </p:custDataLst>
    <p:extLst>
      <p:ext uri="{BB962C8B-B14F-4D97-AF65-F5344CB8AC3E}">
        <p14:creationId xmlns:p14="http://schemas.microsoft.com/office/powerpoint/2010/main" val="206082146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70"/>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70"/>
                  </p:tgtEl>
                </p:cond>
              </p:nextCondLst>
            </p:seq>
            <p:seq concurrent="1" nextAc="seek">
              <p:cTn id="9" restart="whenNotActive" fill="hold" evtFilter="cancelBubble" nodeType="interactiveSeq">
                <p:stCondLst>
                  <p:cond evt="onClick" delay="0">
                    <p:tgtEl>
                      <p:spTgt spid="6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69"/>
                                        </p:tgtEl>
                                        <p:attrNameLst>
                                          <p:attrName>style.visibility</p:attrName>
                                        </p:attrNameLst>
                                      </p:cBhvr>
                                      <p:to>
                                        <p:strVal val="hidden"/>
                                      </p:to>
                                    </p:set>
                                  </p:childTnLst>
                                </p:cTn>
                              </p:par>
                              <p:par>
                                <p:cTn id="14" presetID="1" presetClass="entr" presetSubtype="0" fill="hold" nodeType="withEffect">
                                  <p:stCondLst>
                                    <p:cond delay="0"/>
                                  </p:stCondLst>
                                  <p:childTnLst>
                                    <p:set>
                                      <p:cBhvr>
                                        <p:cTn id="15" dur="1" fill="hold">
                                          <p:stCondLst>
                                            <p:cond delay="0"/>
                                          </p:stCondLst>
                                        </p:cTn>
                                        <p:tgtEl>
                                          <p:spTgt spid="73"/>
                                        </p:tgtEl>
                                        <p:attrNameLst>
                                          <p:attrName>style.visibility</p:attrName>
                                        </p:attrNameLst>
                                      </p:cBhvr>
                                      <p:to>
                                        <p:strVal val="visible"/>
                                      </p:to>
                                    </p:set>
                                  </p:childTnLst>
                                </p:cTn>
                              </p:par>
                            </p:childTnLst>
                          </p:cTn>
                        </p:par>
                      </p:childTnLst>
                    </p:cTn>
                  </p:par>
                </p:childTnLst>
              </p:cTn>
              <p:nextCondLst>
                <p:cond evt="onClick" delay="0">
                  <p:tgtEl>
                    <p:spTgt spid="69"/>
                  </p:tgtEl>
                </p:cond>
              </p:nextCondLst>
            </p:seq>
            <p:seq concurrent="1" nextAc="seek">
              <p:cTn id="16" restart="whenNotActive" fill="hold" evtFilter="cancelBubble" nodeType="interactiveSeq">
                <p:stCondLst>
                  <p:cond evt="onClick" delay="0">
                    <p:tgtEl>
                      <p:spTgt spid="71"/>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71"/>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23" restart="whenNotActive" fill="hold" evtFilter="cancelBubble" nodeType="interactiveSeq">
                <p:stCondLst>
                  <p:cond evt="onClick" delay="0">
                    <p:tgtEl>
                      <p:spTgt spid="72"/>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72"/>
                                        </p:tgtEl>
                                        <p:attrNameLst>
                                          <p:attrName>style.visibility</p:attrName>
                                        </p:attrNameLst>
                                      </p:cBhvr>
                                      <p:to>
                                        <p:strVal val="hidden"/>
                                      </p:to>
                                    </p:set>
                                  </p:childTnLst>
                                </p:cTn>
                              </p:par>
                              <p:par>
                                <p:cTn id="28" presetID="1"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childTnLst>
                                </p:cTn>
                              </p:par>
                            </p:childTnLst>
                          </p:cTn>
                        </p:par>
                      </p:childTnLst>
                    </p:cTn>
                  </p:par>
                </p:childTnLst>
              </p:cTn>
              <p:nextCondLst>
                <p:cond evt="onClick" delay="0">
                  <p:tgtEl>
                    <p:spTgt spid="7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Sprinkling Sight Word Review </a:t>
            </a: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804ABEE5-A0C4-4787-B264-7C171C26C722}"/>
              </a:ext>
            </a:extLst>
          </p:cNvPr>
          <p:cNvSpPr txBox="1"/>
          <p:nvPr/>
        </p:nvSpPr>
        <p:spPr>
          <a:xfrm>
            <a:off x="2471854"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goes</a:t>
            </a:r>
          </a:p>
        </p:txBody>
      </p:sp>
      <p:sp>
        <p:nvSpPr>
          <p:cNvPr id="5" name="TextBox 4">
            <a:extLst>
              <a:ext uri="{FF2B5EF4-FFF2-40B4-BE49-F238E27FC236}">
                <a16:creationId xmlns:a16="http://schemas.microsoft.com/office/drawing/2014/main" id="{6DA12F86-56F3-4846-994C-5117A2B77573}"/>
              </a:ext>
            </a:extLst>
          </p:cNvPr>
          <p:cNvSpPr txBox="1"/>
          <p:nvPr/>
        </p:nvSpPr>
        <p:spPr>
          <a:xfrm>
            <a:off x="2642983" y="3760304"/>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been</a:t>
            </a:r>
          </a:p>
        </p:txBody>
      </p:sp>
      <p:sp>
        <p:nvSpPr>
          <p:cNvPr id="6" name="TextBox 5">
            <a:extLst>
              <a:ext uri="{FF2B5EF4-FFF2-40B4-BE49-F238E27FC236}">
                <a16:creationId xmlns:a16="http://schemas.microsoft.com/office/drawing/2014/main" id="{B8CF860A-BB47-44A1-9902-8BB70E73F886}"/>
              </a:ext>
            </a:extLst>
          </p:cNvPr>
          <p:cNvSpPr txBox="1"/>
          <p:nvPr/>
        </p:nvSpPr>
        <p:spPr>
          <a:xfrm>
            <a:off x="6776225"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those</a:t>
            </a:r>
          </a:p>
        </p:txBody>
      </p:sp>
      <p:sp>
        <p:nvSpPr>
          <p:cNvPr id="8" name="TextBox 7">
            <a:extLst>
              <a:ext uri="{FF2B5EF4-FFF2-40B4-BE49-F238E27FC236}">
                <a16:creationId xmlns:a16="http://schemas.microsoft.com/office/drawing/2014/main" id="{2008A127-9E60-422D-8533-AC82B405ECBC}"/>
              </a:ext>
            </a:extLst>
          </p:cNvPr>
          <p:cNvSpPr txBox="1"/>
          <p:nvPr/>
        </p:nvSpPr>
        <p:spPr>
          <a:xfrm>
            <a:off x="6776225" y="3760304"/>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done</a:t>
            </a:r>
          </a:p>
        </p:txBody>
      </p:sp>
    </p:spTree>
    <p:custDataLst>
      <p:tags r:id="rId1"/>
    </p:custDataLst>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Sprinkling Sight Word Review </a:t>
            </a: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804ABEE5-A0C4-4787-B264-7C171C26C722}"/>
              </a:ext>
            </a:extLst>
          </p:cNvPr>
          <p:cNvSpPr txBox="1"/>
          <p:nvPr/>
        </p:nvSpPr>
        <p:spPr>
          <a:xfrm>
            <a:off x="2471854"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goes</a:t>
            </a:r>
          </a:p>
        </p:txBody>
      </p:sp>
      <p:sp>
        <p:nvSpPr>
          <p:cNvPr id="5" name="TextBox 4">
            <a:extLst>
              <a:ext uri="{FF2B5EF4-FFF2-40B4-BE49-F238E27FC236}">
                <a16:creationId xmlns:a16="http://schemas.microsoft.com/office/drawing/2014/main" id="{6DA12F86-56F3-4846-994C-5117A2B77573}"/>
              </a:ext>
            </a:extLst>
          </p:cNvPr>
          <p:cNvSpPr txBox="1"/>
          <p:nvPr/>
        </p:nvSpPr>
        <p:spPr>
          <a:xfrm>
            <a:off x="2642983" y="3760304"/>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been</a:t>
            </a:r>
          </a:p>
        </p:txBody>
      </p:sp>
      <p:sp>
        <p:nvSpPr>
          <p:cNvPr id="6" name="TextBox 5">
            <a:extLst>
              <a:ext uri="{FF2B5EF4-FFF2-40B4-BE49-F238E27FC236}">
                <a16:creationId xmlns:a16="http://schemas.microsoft.com/office/drawing/2014/main" id="{B8CF860A-BB47-44A1-9902-8BB70E73F886}"/>
              </a:ext>
            </a:extLst>
          </p:cNvPr>
          <p:cNvSpPr txBox="1"/>
          <p:nvPr/>
        </p:nvSpPr>
        <p:spPr>
          <a:xfrm>
            <a:off x="6776225"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those</a:t>
            </a:r>
          </a:p>
        </p:txBody>
      </p:sp>
      <p:sp>
        <p:nvSpPr>
          <p:cNvPr id="8" name="TextBox 7">
            <a:extLst>
              <a:ext uri="{FF2B5EF4-FFF2-40B4-BE49-F238E27FC236}">
                <a16:creationId xmlns:a16="http://schemas.microsoft.com/office/drawing/2014/main" id="{2008A127-9E60-422D-8533-AC82B405ECBC}"/>
              </a:ext>
            </a:extLst>
          </p:cNvPr>
          <p:cNvSpPr txBox="1"/>
          <p:nvPr/>
        </p:nvSpPr>
        <p:spPr>
          <a:xfrm>
            <a:off x="6776225" y="3760304"/>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done</a:t>
            </a:r>
          </a:p>
        </p:txBody>
      </p:sp>
    </p:spTree>
    <p:custDataLst>
      <p:tags r:id="rId1"/>
    </p:custDataLst>
    <p:extLst>
      <p:ext uri="{BB962C8B-B14F-4D97-AF65-F5344CB8AC3E}">
        <p14:creationId xmlns:p14="http://schemas.microsoft.com/office/powerpoint/2010/main" val="141363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5 Finger Retell</a:t>
            </a:r>
            <a:br>
              <a:rPr lang="en-US" dirty="0">
                <a:latin typeface="Comic Sans MS" panose="030F0702030302020204" pitchFamily="66" charset="0"/>
              </a:rPr>
            </a:br>
            <a:endParaRPr lang="en-US" dirty="0">
              <a:latin typeface="Comic Sans MS" panose="030F0702030302020204" pitchFamily="66" charset="0"/>
            </a:endParaRPr>
          </a:p>
        </p:txBody>
      </p:sp>
      <p:pic>
        <p:nvPicPr>
          <p:cNvPr id="17" name="Picture 16">
            <a:extLst>
              <a:ext uri="{FF2B5EF4-FFF2-40B4-BE49-F238E27FC236}">
                <a16:creationId xmlns:a16="http://schemas.microsoft.com/office/drawing/2014/main" id="{AE0A99A8-58BE-4AB8-8603-2FDF6F725D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2140235" y="1736941"/>
            <a:ext cx="3866206" cy="418016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31C7947-DBCF-439A-AEA8-18B4E3CEB0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7001747" y="1554314"/>
            <a:ext cx="4023567" cy="4425924"/>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0618825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1350</Words>
  <Application>Microsoft Office PowerPoint</Application>
  <PresentationFormat>Widescreen</PresentationFormat>
  <Paragraphs>146</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Comic Sans MS</vt:lpstr>
      <vt:lpstr>1_Office Theme</vt:lpstr>
      <vt:lpstr>Pouring with Words</vt:lpstr>
      <vt:lpstr>Caught in the Rain ai and ay Review</vt:lpstr>
      <vt:lpstr>It’s Raining! It’s Pouring! ai and ay Practice</vt:lpstr>
      <vt:lpstr>Downpour of ai and ay Practice</vt:lpstr>
      <vt:lpstr>Showers of ai and ay Practice</vt:lpstr>
      <vt:lpstr>Rain, Rain, Go Away! ai and ay Practice</vt:lpstr>
      <vt:lpstr>Sprinkling Sight Word Review </vt:lpstr>
      <vt:lpstr>Sprinkling Sight Word Review </vt:lpstr>
      <vt:lpstr>5 Finger Retell </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Sharpen your Word Skills</dc:title>
  <dc:creator>Amy Perlmutter</dc:creator>
  <cp:lastModifiedBy>Shawn Mahoney</cp:lastModifiedBy>
  <cp:revision>9</cp:revision>
  <dcterms:created xsi:type="dcterms:W3CDTF">2021-07-02T00:06:48Z</dcterms:created>
  <dcterms:modified xsi:type="dcterms:W3CDTF">2021-08-09T20:59:05Z</dcterms:modified>
</cp:coreProperties>
</file>