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344" r:id="rId2"/>
    <p:sldId id="345" r:id="rId3"/>
    <p:sldId id="354" r:id="rId4"/>
    <p:sldId id="362" r:id="rId5"/>
    <p:sldId id="363" r:id="rId6"/>
    <p:sldId id="361" r:id="rId7"/>
    <p:sldId id="349" r:id="rId8"/>
    <p:sldId id="364" r:id="rId9"/>
    <p:sldId id="35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Kalos" initials="JK" lastIdx="2" clrIdx="0">
    <p:extLst>
      <p:ext uri="{19B8F6BF-5375-455C-9EA6-DF929625EA0E}">
        <p15:presenceInfo xmlns:p15="http://schemas.microsoft.com/office/powerpoint/2012/main" userId="88f479c315fdb20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CC00CC"/>
    <a:srgbClr val="FE82F5"/>
    <a:srgbClr val="FF9627"/>
    <a:srgbClr val="FCFCFC"/>
    <a:srgbClr val="9D6D54"/>
    <a:srgbClr val="D60093"/>
    <a:srgbClr val="182C6F"/>
    <a:srgbClr val="666699"/>
    <a:srgbClr val="3B7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85F108-D422-4FA3-BE50-6F7EDD6B2485}" v="11" dt="2021-07-14T20:11:48.9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06" autoAdjust="0"/>
    <p:restoredTop sz="70872" autoAdjust="0"/>
  </p:normalViewPr>
  <p:slideViewPr>
    <p:cSldViewPr snapToGrid="0" snapToObjects="1">
      <p:cViewPr varScale="1">
        <p:scale>
          <a:sx n="81" d="100"/>
          <a:sy n="81" d="100"/>
        </p:scale>
        <p:origin x="2622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Say, “Let’s go to the zoo and review long a with silent e, our sight words, and the 5 finger retell of the story “Ape and the Parade”.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04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the long a with silent e sound. Remember the magic e helps the vowel before the consonant say its name.”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a rake and the word rake. Say, “What is this word?” Wait for student to respond. Say, “Yes, this is a rake!” What sound does the a make in rake?” Wait for student to say the long a sound. Say, “Correct! The a says (say the long a sound here) in rake. Click for rake to disappear.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picture of cane and the word cane. Say, “What is this word?” Wait for student to respond. Say, “Yes, this is a cane!” What sound does the a make in cane?” Wait for student to say the long a sound. Say, “Correct! The a says (say the long a sound here) in cane.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“We are going to play the game, What am I? I will give you 3 clues about the object, and you have to guess what it is. Remember the object will have the long a with silent e sound in it. Are you Ready?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am purple”.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“I am a fruit”.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“I come in a bunch”.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grapes. Say, “I am grapes!”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try again!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am round”.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“I can be chocolate”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“You put candles in me”.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cake. Say, “I am a cake!”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try again!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89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first clue. Say, “I fly in the sky”.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second clue. Say, “I have wings”.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third clue. Say, “I have people on me”.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“What am I?” Wait for student to answer. Click to show the picture and word plane. Say, “I am a plane!”</a:t>
            </a:r>
            <a:endParaRPr lang="en-US" sz="1200" b="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6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6-12. When I say the sight word you tell me which color circle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circle if the student is correct. If the student is wrong. Say, “That is not the correct sight word. Let’s try again and repeat the sight word.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circles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2178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“Today we are going to review our sight words from Module 6-12. When I say the sight word you tell me which color square to click.”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Only click that square if the student is correct. If the student is wrong. Say, “That is not the correct sight word. Let’s try again and repeat the sight word.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Continue until all the squares have disappeared.</a:t>
            </a: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“Look at the 5 finger retell chart. Use the chart to help you retell the story </a:t>
            </a:r>
            <a:r>
              <a:rPr lang="en-US" sz="1800" b="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Ape and the Parade</a:t>
            </a: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thumb, tell me the characters.”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pointer, tell me the setting.”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tall finger, tell me the problem.”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ring finger, tell me the events.”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“Hold up your little finger, tell me the ending/solution.”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Say, “Make a heart with your fingers, , have you ever been to a parade? What did you see there?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13B794-5A4F-4F47-9EB8-2D6C2FE8DF1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954212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72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Let’s Go </a:t>
            </a:r>
            <a: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72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to the Zoo</a:t>
            </a:r>
            <a:br>
              <a:rPr lang="en-US" sz="7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050" y="3611245"/>
            <a:ext cx="6400800" cy="1752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4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Magic e Escape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3985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Tame Long a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0B3031B-2942-485B-AD24-0F07C5CBB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57201" y="1954529"/>
            <a:ext cx="41148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B0B898E-AE85-4E5D-9663-DC18DF5E77F5}"/>
              </a:ext>
            </a:extLst>
          </p:cNvPr>
          <p:cNvSpPr txBox="1"/>
          <p:nvPr/>
        </p:nvSpPr>
        <p:spPr>
          <a:xfrm>
            <a:off x="4572000" y="2743200"/>
            <a:ext cx="4267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rake</a:t>
            </a:r>
          </a:p>
        </p:txBody>
      </p:sp>
      <p:pic>
        <p:nvPicPr>
          <p:cNvPr id="7" name="Graphic 6" descr="Candy cane with solid fill">
            <a:extLst>
              <a:ext uri="{FF2B5EF4-FFF2-40B4-BE49-F238E27FC236}">
                <a16:creationId xmlns:a16="http://schemas.microsoft.com/office/drawing/2014/main" id="{742A0FEE-F105-4692-8802-D92BBFEBE19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0284" y="1843863"/>
            <a:ext cx="4114800" cy="41148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3063069-AE70-4490-8E31-9F746415A108}"/>
              </a:ext>
            </a:extLst>
          </p:cNvPr>
          <p:cNvSpPr txBox="1"/>
          <p:nvPr/>
        </p:nvSpPr>
        <p:spPr>
          <a:xfrm>
            <a:off x="4533901" y="2700935"/>
            <a:ext cx="42672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latin typeface="Comic Sans MS" panose="030F0702030302020204" pitchFamily="66" charset="0"/>
              </a:rPr>
              <a:t>cane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Long a What Am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I?</a:t>
            </a:r>
            <a:r>
              <a:rPr lang="en-US" dirty="0">
                <a:effectLst/>
              </a:rPr>
              <a:t>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457200" y="150495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Comic Sans MS" panose="030F0702030302020204" pitchFamily="66" charset="0"/>
              </a:rPr>
              <a:t>I am purple.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57200" y="253051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9627"/>
                </a:solidFill>
                <a:latin typeface="Comic Sans MS" panose="030F0702030302020204" pitchFamily="66" charset="0"/>
              </a:rPr>
              <a:t>I am a fruit.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781050" y="3556074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I come in a bunch.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1485900" y="4676496"/>
            <a:ext cx="6781800" cy="1828800"/>
            <a:chOff x="1485900" y="4676496"/>
            <a:chExt cx="6781800" cy="1828800"/>
          </a:xfrm>
        </p:grpSpPr>
        <p:pic>
          <p:nvPicPr>
            <p:cNvPr id="6" name="Graphic 5" descr="Grapes with solid fill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85900" y="4676496"/>
              <a:ext cx="1828800" cy="18288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3981450" y="5194788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grapes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4923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What Am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I? Long a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457200" y="150495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Comic Sans MS" panose="030F0702030302020204" pitchFamily="66" charset="0"/>
              </a:rPr>
              <a:t>I am round.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76250" y="252892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9627"/>
                </a:solidFill>
                <a:latin typeface="Comic Sans MS" panose="030F0702030302020204" pitchFamily="66" charset="0"/>
              </a:rPr>
              <a:t>I can be chocolate.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38100" y="3552894"/>
            <a:ext cx="91059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You put candles in me.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2190750" y="4676496"/>
            <a:ext cx="6667500" cy="1828800"/>
            <a:chOff x="2190750" y="4676496"/>
            <a:chExt cx="6667500" cy="1828800"/>
          </a:xfrm>
        </p:grpSpPr>
        <p:pic>
          <p:nvPicPr>
            <p:cNvPr id="6" name="Graphic 5" descr="Cake with solid fill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2190750" y="4676496"/>
              <a:ext cx="1828800" cy="18288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4572000" y="5046840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cake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6158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9789"/>
            <a:ext cx="8229600" cy="11430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What Am </a:t>
            </a: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5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I? Final Try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70447-D42E-4395-BC53-FD6445806D9E}"/>
              </a:ext>
            </a:extLst>
          </p:cNvPr>
          <p:cNvSpPr txBox="1"/>
          <p:nvPr/>
        </p:nvSpPr>
        <p:spPr>
          <a:xfrm>
            <a:off x="457200" y="150495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70C0"/>
                </a:solidFill>
                <a:latin typeface="Comic Sans MS" panose="030F0702030302020204" pitchFamily="66" charset="0"/>
              </a:rPr>
              <a:t>I fly in the sky.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4167DA-61D7-4A77-ACDE-055D87CB2889}"/>
              </a:ext>
            </a:extLst>
          </p:cNvPr>
          <p:cNvSpPr txBox="1"/>
          <p:nvPr/>
        </p:nvSpPr>
        <p:spPr>
          <a:xfrm>
            <a:off x="476250" y="2528922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FF9627"/>
                </a:solidFill>
                <a:latin typeface="Comic Sans MS" panose="030F0702030302020204" pitchFamily="66" charset="0"/>
              </a:rPr>
              <a:t>I have wings.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E8670-5E68-42C2-AEFE-2BB9A2628FE4}"/>
              </a:ext>
            </a:extLst>
          </p:cNvPr>
          <p:cNvSpPr txBox="1"/>
          <p:nvPr/>
        </p:nvSpPr>
        <p:spPr>
          <a:xfrm>
            <a:off x="38100" y="3552894"/>
            <a:ext cx="91059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I have people on me.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9FEE7E6-4249-45CB-88C5-18B7DD1157F3}"/>
              </a:ext>
            </a:extLst>
          </p:cNvPr>
          <p:cNvGrpSpPr/>
          <p:nvPr/>
        </p:nvGrpSpPr>
        <p:grpSpPr>
          <a:xfrm>
            <a:off x="2190750" y="4676496"/>
            <a:ext cx="6667500" cy="1828800"/>
            <a:chOff x="2190750" y="4676496"/>
            <a:chExt cx="6667500" cy="1828800"/>
          </a:xfrm>
        </p:grpSpPr>
        <p:pic>
          <p:nvPicPr>
            <p:cNvPr id="6" name="Graphic 5" descr="Airplane with solid fill">
              <a:extLst>
                <a:ext uri="{FF2B5EF4-FFF2-40B4-BE49-F238E27FC236}">
                  <a16:creationId xmlns:a16="http://schemas.microsoft.com/office/drawing/2014/main" id="{F9D09DB4-1F07-4F70-BDBF-B7E97F35B7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/>
          </p:blipFill>
          <p:spPr>
            <a:xfrm>
              <a:off x="2190750" y="4676496"/>
              <a:ext cx="1828800" cy="18288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4E495B-F0C2-4F59-AC55-2E17B7DD1C06}"/>
                </a:ext>
              </a:extLst>
            </p:cNvPr>
            <p:cNvSpPr txBox="1"/>
            <p:nvPr/>
          </p:nvSpPr>
          <p:spPr>
            <a:xfrm>
              <a:off x="4572000" y="5046840"/>
              <a:ext cx="428625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600" dirty="0">
                  <a:latin typeface="Comic Sans MS" panose="030F0702030302020204" pitchFamily="66" charset="0"/>
                </a:rPr>
                <a:t>plane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6111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Roaring Sight Word Practice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DF7C5F2D-3659-4362-949A-D7816D88362E}"/>
              </a:ext>
            </a:extLst>
          </p:cNvPr>
          <p:cNvSpPr/>
          <p:nvPr/>
        </p:nvSpPr>
        <p:spPr>
          <a:xfrm>
            <a:off x="1943103" y="18288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360354" y="535161"/>
                </a:moveTo>
                <a:cubicBezTo>
                  <a:pt x="353124" y="535161"/>
                  <a:pt x="347167" y="538365"/>
                  <a:pt x="342483" y="544774"/>
                </a:cubicBezTo>
                <a:cubicBezTo>
                  <a:pt x="337800" y="551183"/>
                  <a:pt x="335458" y="558496"/>
                  <a:pt x="335458" y="566712"/>
                </a:cubicBezTo>
                <a:lnTo>
                  <a:pt x="343839" y="702532"/>
                </a:lnTo>
                <a:cubicBezTo>
                  <a:pt x="349591" y="781739"/>
                  <a:pt x="352384" y="830957"/>
                  <a:pt x="352220" y="850183"/>
                </a:cubicBezTo>
                <a:cubicBezTo>
                  <a:pt x="351234" y="858400"/>
                  <a:pt x="348769" y="866616"/>
                  <a:pt x="344825" y="874833"/>
                </a:cubicBezTo>
                <a:cubicBezTo>
                  <a:pt x="339731" y="885679"/>
                  <a:pt x="333568" y="891102"/>
                  <a:pt x="326338" y="891102"/>
                </a:cubicBezTo>
                <a:cubicBezTo>
                  <a:pt x="317957" y="891102"/>
                  <a:pt x="310562" y="886994"/>
                  <a:pt x="304153" y="878777"/>
                </a:cubicBezTo>
                <a:cubicBezTo>
                  <a:pt x="297580" y="868260"/>
                  <a:pt x="292979" y="860208"/>
                  <a:pt x="290349" y="854620"/>
                </a:cubicBezTo>
                <a:cubicBezTo>
                  <a:pt x="279832" y="833257"/>
                  <a:pt x="269726" y="822576"/>
                  <a:pt x="260030" y="822576"/>
                </a:cubicBezTo>
                <a:cubicBezTo>
                  <a:pt x="253457" y="822576"/>
                  <a:pt x="247582" y="824959"/>
                  <a:pt x="242406" y="829724"/>
                </a:cubicBezTo>
                <a:cubicBezTo>
                  <a:pt x="237229" y="834490"/>
                  <a:pt x="234641" y="840159"/>
                  <a:pt x="234641" y="846732"/>
                </a:cubicBezTo>
                <a:cubicBezTo>
                  <a:pt x="234641" y="850183"/>
                  <a:pt x="235627" y="854127"/>
                  <a:pt x="237599" y="858564"/>
                </a:cubicBezTo>
                <a:cubicBezTo>
                  <a:pt x="261427" y="912958"/>
                  <a:pt x="291007" y="940155"/>
                  <a:pt x="326338" y="940155"/>
                </a:cubicBezTo>
                <a:cubicBezTo>
                  <a:pt x="347537" y="940155"/>
                  <a:pt x="365531" y="930048"/>
                  <a:pt x="380321" y="909836"/>
                </a:cubicBezTo>
                <a:cubicBezTo>
                  <a:pt x="393960" y="891266"/>
                  <a:pt x="400780" y="870560"/>
                  <a:pt x="400780" y="847718"/>
                </a:cubicBezTo>
                <a:lnTo>
                  <a:pt x="394125" y="695876"/>
                </a:lnTo>
                <a:lnTo>
                  <a:pt x="385990" y="553894"/>
                </a:lnTo>
                <a:cubicBezTo>
                  <a:pt x="385661" y="549622"/>
                  <a:pt x="382703" y="545431"/>
                  <a:pt x="377116" y="541323"/>
                </a:cubicBezTo>
                <a:cubicBezTo>
                  <a:pt x="371529" y="537215"/>
                  <a:pt x="365942" y="535161"/>
                  <a:pt x="360354" y="535161"/>
                </a:cubicBezTo>
                <a:close/>
                <a:moveTo>
                  <a:pt x="496783" y="530231"/>
                </a:moveTo>
                <a:cubicBezTo>
                  <a:pt x="483473" y="530231"/>
                  <a:pt x="475667" y="537379"/>
                  <a:pt x="473366" y="551676"/>
                </a:cubicBezTo>
                <a:cubicBezTo>
                  <a:pt x="468436" y="580434"/>
                  <a:pt x="465971" y="606070"/>
                  <a:pt x="465971" y="628583"/>
                </a:cubicBezTo>
                <a:cubicBezTo>
                  <a:pt x="465971" y="662599"/>
                  <a:pt x="469176" y="701382"/>
                  <a:pt x="475585" y="744929"/>
                </a:cubicBezTo>
                <a:cubicBezTo>
                  <a:pt x="478543" y="765142"/>
                  <a:pt x="487827" y="780507"/>
                  <a:pt x="503439" y="791024"/>
                </a:cubicBezTo>
                <a:cubicBezTo>
                  <a:pt x="517571" y="800555"/>
                  <a:pt x="535401" y="805321"/>
                  <a:pt x="556929" y="805321"/>
                </a:cubicBezTo>
                <a:cubicBezTo>
                  <a:pt x="583715" y="805321"/>
                  <a:pt x="607378" y="799980"/>
                  <a:pt x="627920" y="789299"/>
                </a:cubicBezTo>
                <a:cubicBezTo>
                  <a:pt x="631370" y="804910"/>
                  <a:pt x="639423" y="812716"/>
                  <a:pt x="652076" y="812716"/>
                </a:cubicBezTo>
                <a:cubicBezTo>
                  <a:pt x="658978" y="812716"/>
                  <a:pt x="664812" y="810456"/>
                  <a:pt x="669577" y="805937"/>
                </a:cubicBezTo>
                <a:cubicBezTo>
                  <a:pt x="674343" y="801418"/>
                  <a:pt x="676726" y="795625"/>
                  <a:pt x="676726" y="788559"/>
                </a:cubicBezTo>
                <a:cubicBezTo>
                  <a:pt x="676726" y="784944"/>
                  <a:pt x="676438" y="779439"/>
                  <a:pt x="675863" y="772044"/>
                </a:cubicBezTo>
                <a:cubicBezTo>
                  <a:pt x="675288" y="764649"/>
                  <a:pt x="675000" y="759144"/>
                  <a:pt x="675000" y="755529"/>
                </a:cubicBezTo>
                <a:cubicBezTo>
                  <a:pt x="675000" y="743697"/>
                  <a:pt x="674918" y="725949"/>
                  <a:pt x="674754" y="702285"/>
                </a:cubicBezTo>
                <a:cubicBezTo>
                  <a:pt x="674590" y="678622"/>
                  <a:pt x="674507" y="660874"/>
                  <a:pt x="674507" y="649042"/>
                </a:cubicBezTo>
                <a:lnTo>
                  <a:pt x="678944" y="555866"/>
                </a:lnTo>
                <a:cubicBezTo>
                  <a:pt x="679273" y="548965"/>
                  <a:pt x="677054" y="543213"/>
                  <a:pt x="672289" y="538612"/>
                </a:cubicBezTo>
                <a:cubicBezTo>
                  <a:pt x="667523" y="534010"/>
                  <a:pt x="661607" y="531710"/>
                  <a:pt x="654541" y="531710"/>
                </a:cubicBezTo>
                <a:cubicBezTo>
                  <a:pt x="640409" y="531710"/>
                  <a:pt x="632439" y="539269"/>
                  <a:pt x="630631" y="554387"/>
                </a:cubicBezTo>
                <a:cubicBezTo>
                  <a:pt x="627509" y="580516"/>
                  <a:pt x="625948" y="611328"/>
                  <a:pt x="625948" y="646824"/>
                </a:cubicBezTo>
                <a:lnTo>
                  <a:pt x="626441" y="694644"/>
                </a:lnTo>
                <a:lnTo>
                  <a:pt x="626687" y="744683"/>
                </a:lnTo>
                <a:cubicBezTo>
                  <a:pt x="602202" y="751749"/>
                  <a:pt x="578949" y="755282"/>
                  <a:pt x="556929" y="755282"/>
                </a:cubicBezTo>
                <a:cubicBezTo>
                  <a:pt x="551834" y="755282"/>
                  <a:pt x="546658" y="754502"/>
                  <a:pt x="541399" y="752940"/>
                </a:cubicBezTo>
                <a:cubicBezTo>
                  <a:pt x="536141" y="751379"/>
                  <a:pt x="530800" y="749120"/>
                  <a:pt x="525377" y="746162"/>
                </a:cubicBezTo>
                <a:cubicBezTo>
                  <a:pt x="521762" y="734330"/>
                  <a:pt x="519050" y="718636"/>
                  <a:pt x="517243" y="699081"/>
                </a:cubicBezTo>
                <a:cubicBezTo>
                  <a:pt x="515435" y="679526"/>
                  <a:pt x="514531" y="656026"/>
                  <a:pt x="514531" y="628583"/>
                </a:cubicBezTo>
                <a:cubicBezTo>
                  <a:pt x="514531" y="619873"/>
                  <a:pt x="515723" y="607220"/>
                  <a:pt x="518105" y="590622"/>
                </a:cubicBezTo>
                <a:cubicBezTo>
                  <a:pt x="520488" y="574025"/>
                  <a:pt x="521680" y="561947"/>
                  <a:pt x="521680" y="554387"/>
                </a:cubicBezTo>
                <a:cubicBezTo>
                  <a:pt x="521680" y="547321"/>
                  <a:pt x="519297" y="541529"/>
                  <a:pt x="514531" y="537009"/>
                </a:cubicBezTo>
                <a:cubicBezTo>
                  <a:pt x="509765" y="532490"/>
                  <a:pt x="503850" y="530231"/>
                  <a:pt x="496783" y="530231"/>
                </a:cubicBezTo>
                <a:close/>
                <a:moveTo>
                  <a:pt x="900289" y="511497"/>
                </a:moveTo>
                <a:cubicBezTo>
                  <a:pt x="892401" y="511497"/>
                  <a:pt x="885088" y="512976"/>
                  <a:pt x="878351" y="515934"/>
                </a:cubicBezTo>
                <a:cubicBezTo>
                  <a:pt x="868984" y="520207"/>
                  <a:pt x="853455" y="525424"/>
                  <a:pt x="831763" y="531587"/>
                </a:cubicBezTo>
                <a:cubicBezTo>
                  <a:pt x="810071" y="537749"/>
                  <a:pt x="794295" y="543049"/>
                  <a:pt x="784436" y="547486"/>
                </a:cubicBezTo>
                <a:cubicBezTo>
                  <a:pt x="752062" y="562111"/>
                  <a:pt x="735876" y="586596"/>
                  <a:pt x="735876" y="620942"/>
                </a:cubicBezTo>
                <a:cubicBezTo>
                  <a:pt x="735876" y="639511"/>
                  <a:pt x="742531" y="653397"/>
                  <a:pt x="755842" y="662599"/>
                </a:cubicBezTo>
                <a:cubicBezTo>
                  <a:pt x="765045" y="669008"/>
                  <a:pt x="780574" y="674596"/>
                  <a:pt x="802430" y="679361"/>
                </a:cubicBezTo>
                <a:lnTo>
                  <a:pt x="828066" y="685031"/>
                </a:lnTo>
                <a:cubicBezTo>
                  <a:pt x="859288" y="692919"/>
                  <a:pt x="874900" y="708037"/>
                  <a:pt x="874900" y="730386"/>
                </a:cubicBezTo>
                <a:cubicBezTo>
                  <a:pt x="874900" y="740739"/>
                  <a:pt x="867258" y="748298"/>
                  <a:pt x="851976" y="753064"/>
                </a:cubicBezTo>
                <a:cubicBezTo>
                  <a:pt x="841458" y="756350"/>
                  <a:pt x="829298" y="757994"/>
                  <a:pt x="815494" y="757994"/>
                </a:cubicBezTo>
                <a:cubicBezTo>
                  <a:pt x="807935" y="757994"/>
                  <a:pt x="798650" y="757008"/>
                  <a:pt x="787640" y="755036"/>
                </a:cubicBezTo>
                <a:cubicBezTo>
                  <a:pt x="773836" y="752571"/>
                  <a:pt x="764962" y="749448"/>
                  <a:pt x="761018" y="745669"/>
                </a:cubicBezTo>
                <a:cubicBezTo>
                  <a:pt x="752966" y="737781"/>
                  <a:pt x="746393" y="733837"/>
                  <a:pt x="741299" y="733837"/>
                </a:cubicBezTo>
                <a:cubicBezTo>
                  <a:pt x="734725" y="733837"/>
                  <a:pt x="728851" y="736302"/>
                  <a:pt x="723674" y="741232"/>
                </a:cubicBezTo>
                <a:cubicBezTo>
                  <a:pt x="718498" y="746162"/>
                  <a:pt x="715910" y="751913"/>
                  <a:pt x="715910" y="758487"/>
                </a:cubicBezTo>
                <a:cubicBezTo>
                  <a:pt x="715910" y="774920"/>
                  <a:pt x="728563" y="787738"/>
                  <a:pt x="753870" y="796940"/>
                </a:cubicBezTo>
                <a:cubicBezTo>
                  <a:pt x="773425" y="804171"/>
                  <a:pt x="793967" y="807786"/>
                  <a:pt x="815494" y="807786"/>
                </a:cubicBezTo>
                <a:cubicBezTo>
                  <a:pt x="844909" y="807786"/>
                  <a:pt x="869230" y="802199"/>
                  <a:pt x="888457" y="791024"/>
                </a:cubicBezTo>
                <a:cubicBezTo>
                  <a:pt x="911628" y="777385"/>
                  <a:pt x="923213" y="757172"/>
                  <a:pt x="923213" y="730386"/>
                </a:cubicBezTo>
                <a:cubicBezTo>
                  <a:pt x="923213" y="697684"/>
                  <a:pt x="909820" y="672706"/>
                  <a:pt x="883034" y="655451"/>
                </a:cubicBezTo>
                <a:cubicBezTo>
                  <a:pt x="864629" y="643619"/>
                  <a:pt x="836529" y="634334"/>
                  <a:pt x="798732" y="627597"/>
                </a:cubicBezTo>
                <a:cubicBezTo>
                  <a:pt x="793967" y="626775"/>
                  <a:pt x="789119" y="625461"/>
                  <a:pt x="784189" y="623653"/>
                </a:cubicBezTo>
                <a:cubicBezTo>
                  <a:pt x="784353" y="608206"/>
                  <a:pt x="797664" y="595224"/>
                  <a:pt x="824122" y="584707"/>
                </a:cubicBezTo>
                <a:cubicBezTo>
                  <a:pt x="849757" y="576326"/>
                  <a:pt x="868737" y="570574"/>
                  <a:pt x="881062" y="567452"/>
                </a:cubicBezTo>
                <a:cubicBezTo>
                  <a:pt x="882870" y="580927"/>
                  <a:pt x="885006" y="589801"/>
                  <a:pt x="887471" y="594073"/>
                </a:cubicBezTo>
                <a:cubicBezTo>
                  <a:pt x="891086" y="600154"/>
                  <a:pt x="897413" y="603194"/>
                  <a:pt x="906451" y="603194"/>
                </a:cubicBezTo>
                <a:cubicBezTo>
                  <a:pt x="913518" y="603194"/>
                  <a:pt x="919310" y="600893"/>
                  <a:pt x="923829" y="596292"/>
                </a:cubicBezTo>
                <a:cubicBezTo>
                  <a:pt x="928348" y="591691"/>
                  <a:pt x="930608" y="585693"/>
                  <a:pt x="930608" y="578298"/>
                </a:cubicBezTo>
                <a:cubicBezTo>
                  <a:pt x="930608" y="573532"/>
                  <a:pt x="929581" y="566548"/>
                  <a:pt x="927527" y="557345"/>
                </a:cubicBezTo>
                <a:cubicBezTo>
                  <a:pt x="925473" y="548143"/>
                  <a:pt x="924446" y="541159"/>
                  <a:pt x="924446" y="536393"/>
                </a:cubicBezTo>
                <a:cubicBezTo>
                  <a:pt x="924446" y="528998"/>
                  <a:pt x="922186" y="523000"/>
                  <a:pt x="917667" y="518399"/>
                </a:cubicBezTo>
                <a:cubicBezTo>
                  <a:pt x="913148" y="513798"/>
                  <a:pt x="907355" y="511497"/>
                  <a:pt x="900289" y="511497"/>
                </a:cubicBezTo>
                <a:close/>
                <a:moveTo>
                  <a:pt x="1067335" y="448640"/>
                </a:moveTo>
                <a:cubicBezTo>
                  <a:pt x="1060433" y="448640"/>
                  <a:pt x="1054599" y="450900"/>
                  <a:pt x="1049833" y="455419"/>
                </a:cubicBezTo>
                <a:cubicBezTo>
                  <a:pt x="1045068" y="459938"/>
                  <a:pt x="1042685" y="465649"/>
                  <a:pt x="1042685" y="472551"/>
                </a:cubicBezTo>
                <a:cubicBezTo>
                  <a:pt x="1042685" y="478795"/>
                  <a:pt x="1043055" y="488943"/>
                  <a:pt x="1043794" y="502993"/>
                </a:cubicBezTo>
                <a:cubicBezTo>
                  <a:pt x="1044534" y="517043"/>
                  <a:pt x="1044903" y="528259"/>
                  <a:pt x="1044903" y="536640"/>
                </a:cubicBezTo>
                <a:lnTo>
                  <a:pt x="993139" y="532449"/>
                </a:lnTo>
                <a:cubicBezTo>
                  <a:pt x="986237" y="532449"/>
                  <a:pt x="980568" y="534832"/>
                  <a:pt x="976131" y="539598"/>
                </a:cubicBezTo>
                <a:cubicBezTo>
                  <a:pt x="971694" y="544363"/>
                  <a:pt x="969475" y="550361"/>
                  <a:pt x="969475" y="557592"/>
                </a:cubicBezTo>
                <a:cubicBezTo>
                  <a:pt x="969475" y="571889"/>
                  <a:pt x="976788" y="580023"/>
                  <a:pt x="991414" y="581995"/>
                </a:cubicBezTo>
                <a:cubicBezTo>
                  <a:pt x="1015899" y="584296"/>
                  <a:pt x="1034140" y="585693"/>
                  <a:pt x="1046136" y="586186"/>
                </a:cubicBezTo>
                <a:lnTo>
                  <a:pt x="1051066" y="730140"/>
                </a:lnTo>
                <a:cubicBezTo>
                  <a:pt x="1051066" y="736384"/>
                  <a:pt x="1050819" y="745751"/>
                  <a:pt x="1050326" y="758240"/>
                </a:cubicBezTo>
                <a:cubicBezTo>
                  <a:pt x="1049833" y="770729"/>
                  <a:pt x="1049587" y="780096"/>
                  <a:pt x="1049587" y="786341"/>
                </a:cubicBezTo>
                <a:cubicBezTo>
                  <a:pt x="1049587" y="792750"/>
                  <a:pt x="1052011" y="798090"/>
                  <a:pt x="1056858" y="802363"/>
                </a:cubicBezTo>
                <a:cubicBezTo>
                  <a:pt x="1061706" y="806636"/>
                  <a:pt x="1067417" y="808772"/>
                  <a:pt x="1073990" y="808772"/>
                </a:cubicBezTo>
                <a:cubicBezTo>
                  <a:pt x="1091902" y="808772"/>
                  <a:pt x="1100529" y="790778"/>
                  <a:pt x="1099872" y="754789"/>
                </a:cubicBezTo>
                <a:lnTo>
                  <a:pt x="1099626" y="742218"/>
                </a:lnTo>
                <a:lnTo>
                  <a:pt x="1099379" y="731372"/>
                </a:lnTo>
                <a:lnTo>
                  <a:pt x="1094696" y="585693"/>
                </a:lnTo>
                <a:cubicBezTo>
                  <a:pt x="1113265" y="583228"/>
                  <a:pt x="1124440" y="581995"/>
                  <a:pt x="1128219" y="581995"/>
                </a:cubicBezTo>
                <a:cubicBezTo>
                  <a:pt x="1131670" y="581995"/>
                  <a:pt x="1135737" y="582159"/>
                  <a:pt x="1140421" y="582488"/>
                </a:cubicBezTo>
                <a:cubicBezTo>
                  <a:pt x="1145104" y="582817"/>
                  <a:pt x="1149171" y="582981"/>
                  <a:pt x="1152622" y="582981"/>
                </a:cubicBezTo>
                <a:cubicBezTo>
                  <a:pt x="1159689" y="582981"/>
                  <a:pt x="1165481" y="580639"/>
                  <a:pt x="1170000" y="575956"/>
                </a:cubicBezTo>
                <a:cubicBezTo>
                  <a:pt x="1174520" y="571272"/>
                  <a:pt x="1176779" y="565315"/>
                  <a:pt x="1176779" y="558085"/>
                </a:cubicBezTo>
                <a:cubicBezTo>
                  <a:pt x="1176779" y="545924"/>
                  <a:pt x="1171767" y="538201"/>
                  <a:pt x="1161743" y="534914"/>
                </a:cubicBezTo>
                <a:cubicBezTo>
                  <a:pt x="1156484" y="533271"/>
                  <a:pt x="1145310" y="532449"/>
                  <a:pt x="1128219" y="532449"/>
                </a:cubicBezTo>
                <a:cubicBezTo>
                  <a:pt x="1125261" y="532449"/>
                  <a:pt x="1113594" y="533764"/>
                  <a:pt x="1093217" y="536393"/>
                </a:cubicBezTo>
                <a:lnTo>
                  <a:pt x="1093463" y="521110"/>
                </a:lnTo>
                <a:lnTo>
                  <a:pt x="1093956" y="506814"/>
                </a:lnTo>
                <a:cubicBezTo>
                  <a:pt x="1093956" y="498268"/>
                  <a:pt x="1093710" y="490956"/>
                  <a:pt x="1093217" y="484875"/>
                </a:cubicBezTo>
                <a:cubicBezTo>
                  <a:pt x="1090752" y="460719"/>
                  <a:pt x="1082124" y="448640"/>
                  <a:pt x="1067335" y="448640"/>
                </a:cubicBezTo>
                <a:close/>
                <a:moveTo>
                  <a:pt x="354192" y="424237"/>
                </a:moveTo>
                <a:cubicBezTo>
                  <a:pt x="346304" y="424237"/>
                  <a:pt x="339525" y="427031"/>
                  <a:pt x="333856" y="432618"/>
                </a:cubicBezTo>
                <a:cubicBezTo>
                  <a:pt x="328187" y="438205"/>
                  <a:pt x="325352" y="444943"/>
                  <a:pt x="325352" y="452831"/>
                </a:cubicBezTo>
                <a:cubicBezTo>
                  <a:pt x="325352" y="460554"/>
                  <a:pt x="328187" y="467210"/>
                  <a:pt x="333856" y="472797"/>
                </a:cubicBezTo>
                <a:cubicBezTo>
                  <a:pt x="339525" y="478384"/>
                  <a:pt x="346304" y="481178"/>
                  <a:pt x="354192" y="481178"/>
                </a:cubicBezTo>
                <a:cubicBezTo>
                  <a:pt x="362080" y="481178"/>
                  <a:pt x="368900" y="478384"/>
                  <a:pt x="374651" y="472797"/>
                </a:cubicBezTo>
                <a:cubicBezTo>
                  <a:pt x="380403" y="467210"/>
                  <a:pt x="383279" y="460554"/>
                  <a:pt x="383279" y="452831"/>
                </a:cubicBezTo>
                <a:cubicBezTo>
                  <a:pt x="383279" y="444943"/>
                  <a:pt x="380403" y="438205"/>
                  <a:pt x="374651" y="432618"/>
                </a:cubicBezTo>
                <a:cubicBezTo>
                  <a:pt x="368900" y="427031"/>
                  <a:pt x="362080" y="424237"/>
                  <a:pt x="354192" y="424237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A7029C1D-F377-4580-92A9-C59EFBD07F5F}"/>
              </a:ext>
            </a:extLst>
          </p:cNvPr>
          <p:cNvSpPr/>
          <p:nvPr/>
        </p:nvSpPr>
        <p:spPr>
          <a:xfrm>
            <a:off x="5543550" y="401955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691362" y="615635"/>
                </a:moveTo>
                <a:cubicBezTo>
                  <a:pt x="716833" y="615635"/>
                  <a:pt x="736635" y="622208"/>
                  <a:pt x="750767" y="635354"/>
                </a:cubicBezTo>
                <a:cubicBezTo>
                  <a:pt x="738114" y="646036"/>
                  <a:pt x="716915" y="658607"/>
                  <a:pt x="687171" y="673068"/>
                </a:cubicBezTo>
                <a:lnTo>
                  <a:pt x="611497" y="709057"/>
                </a:lnTo>
                <a:cubicBezTo>
                  <a:pt x="618070" y="677834"/>
                  <a:pt x="628012" y="654458"/>
                  <a:pt x="641323" y="638929"/>
                </a:cubicBezTo>
                <a:cubicBezTo>
                  <a:pt x="654634" y="623399"/>
                  <a:pt x="671313" y="615635"/>
                  <a:pt x="691362" y="615635"/>
                </a:cubicBezTo>
                <a:close/>
                <a:moveTo>
                  <a:pt x="691362" y="571265"/>
                </a:moveTo>
                <a:cubicBezTo>
                  <a:pt x="653730" y="571265"/>
                  <a:pt x="623657" y="587041"/>
                  <a:pt x="601144" y="618593"/>
                </a:cubicBezTo>
                <a:cubicBezTo>
                  <a:pt x="580438" y="647515"/>
                  <a:pt x="570085" y="683339"/>
                  <a:pt x="570085" y="726065"/>
                </a:cubicBezTo>
                <a:cubicBezTo>
                  <a:pt x="570085" y="763040"/>
                  <a:pt x="582657" y="791798"/>
                  <a:pt x="607799" y="812339"/>
                </a:cubicBezTo>
                <a:cubicBezTo>
                  <a:pt x="630806" y="830908"/>
                  <a:pt x="660878" y="840193"/>
                  <a:pt x="698017" y="840193"/>
                </a:cubicBezTo>
                <a:cubicBezTo>
                  <a:pt x="721845" y="840193"/>
                  <a:pt x="746330" y="834606"/>
                  <a:pt x="771473" y="823431"/>
                </a:cubicBezTo>
                <a:cubicBezTo>
                  <a:pt x="800888" y="810285"/>
                  <a:pt x="815596" y="794591"/>
                  <a:pt x="815596" y="776350"/>
                </a:cubicBezTo>
                <a:cubicBezTo>
                  <a:pt x="815596" y="770599"/>
                  <a:pt x="813336" y="765546"/>
                  <a:pt x="808817" y="761191"/>
                </a:cubicBezTo>
                <a:cubicBezTo>
                  <a:pt x="804298" y="756836"/>
                  <a:pt x="799163" y="754659"/>
                  <a:pt x="793411" y="754659"/>
                </a:cubicBezTo>
                <a:cubicBezTo>
                  <a:pt x="787002" y="754659"/>
                  <a:pt x="781004" y="759055"/>
                  <a:pt x="775417" y="767846"/>
                </a:cubicBezTo>
                <a:cubicBezTo>
                  <a:pt x="769830" y="776638"/>
                  <a:pt x="757341" y="783745"/>
                  <a:pt x="737950" y="789168"/>
                </a:cubicBezTo>
                <a:cubicBezTo>
                  <a:pt x="722667" y="793441"/>
                  <a:pt x="709356" y="795577"/>
                  <a:pt x="698017" y="795577"/>
                </a:cubicBezTo>
                <a:cubicBezTo>
                  <a:pt x="679776" y="795577"/>
                  <a:pt x="663795" y="792126"/>
                  <a:pt x="650074" y="785224"/>
                </a:cubicBezTo>
                <a:cubicBezTo>
                  <a:pt x="636352" y="778322"/>
                  <a:pt x="624890" y="768052"/>
                  <a:pt x="615687" y="754412"/>
                </a:cubicBezTo>
                <a:lnTo>
                  <a:pt x="709849" y="709796"/>
                </a:lnTo>
                <a:cubicBezTo>
                  <a:pt x="736471" y="697307"/>
                  <a:pt x="753890" y="688105"/>
                  <a:pt x="762106" y="682189"/>
                </a:cubicBezTo>
                <a:cubicBezTo>
                  <a:pt x="780676" y="668714"/>
                  <a:pt x="789960" y="653760"/>
                  <a:pt x="789960" y="637326"/>
                </a:cubicBezTo>
                <a:cubicBezTo>
                  <a:pt x="789960" y="613827"/>
                  <a:pt x="779361" y="596408"/>
                  <a:pt x="758162" y="585069"/>
                </a:cubicBezTo>
                <a:cubicBezTo>
                  <a:pt x="740908" y="575867"/>
                  <a:pt x="718641" y="571265"/>
                  <a:pt x="691362" y="571265"/>
                </a:cubicBezTo>
                <a:close/>
                <a:moveTo>
                  <a:pt x="938747" y="484499"/>
                </a:moveTo>
                <a:cubicBezTo>
                  <a:pt x="931845" y="484499"/>
                  <a:pt x="926011" y="486758"/>
                  <a:pt x="921245" y="491277"/>
                </a:cubicBezTo>
                <a:cubicBezTo>
                  <a:pt x="916480" y="495796"/>
                  <a:pt x="914097" y="501507"/>
                  <a:pt x="914097" y="508409"/>
                </a:cubicBezTo>
                <a:cubicBezTo>
                  <a:pt x="914097" y="514653"/>
                  <a:pt x="914467" y="524801"/>
                  <a:pt x="915206" y="538851"/>
                </a:cubicBezTo>
                <a:cubicBezTo>
                  <a:pt x="915946" y="552901"/>
                  <a:pt x="916315" y="564117"/>
                  <a:pt x="916315" y="572498"/>
                </a:cubicBezTo>
                <a:lnTo>
                  <a:pt x="864551" y="568307"/>
                </a:lnTo>
                <a:cubicBezTo>
                  <a:pt x="857649" y="568307"/>
                  <a:pt x="851980" y="570690"/>
                  <a:pt x="847543" y="575456"/>
                </a:cubicBezTo>
                <a:cubicBezTo>
                  <a:pt x="843106" y="580221"/>
                  <a:pt x="840887" y="586219"/>
                  <a:pt x="840887" y="593450"/>
                </a:cubicBezTo>
                <a:cubicBezTo>
                  <a:pt x="840887" y="607747"/>
                  <a:pt x="848200" y="615881"/>
                  <a:pt x="862826" y="617853"/>
                </a:cubicBezTo>
                <a:cubicBezTo>
                  <a:pt x="887311" y="620154"/>
                  <a:pt x="905552" y="621551"/>
                  <a:pt x="917548" y="622044"/>
                </a:cubicBezTo>
                <a:lnTo>
                  <a:pt x="922478" y="765998"/>
                </a:lnTo>
                <a:cubicBezTo>
                  <a:pt x="922478" y="772242"/>
                  <a:pt x="922231" y="781609"/>
                  <a:pt x="921738" y="794098"/>
                </a:cubicBezTo>
                <a:cubicBezTo>
                  <a:pt x="921245" y="806587"/>
                  <a:pt x="920999" y="815954"/>
                  <a:pt x="920999" y="822199"/>
                </a:cubicBezTo>
                <a:cubicBezTo>
                  <a:pt x="920999" y="828608"/>
                  <a:pt x="923423" y="833948"/>
                  <a:pt x="928271" y="838221"/>
                </a:cubicBezTo>
                <a:cubicBezTo>
                  <a:pt x="933118" y="842494"/>
                  <a:pt x="938829" y="844630"/>
                  <a:pt x="945402" y="844630"/>
                </a:cubicBezTo>
                <a:cubicBezTo>
                  <a:pt x="963314" y="844630"/>
                  <a:pt x="971942" y="826636"/>
                  <a:pt x="971284" y="790647"/>
                </a:cubicBezTo>
                <a:lnTo>
                  <a:pt x="971038" y="778076"/>
                </a:lnTo>
                <a:lnTo>
                  <a:pt x="970791" y="767230"/>
                </a:lnTo>
                <a:lnTo>
                  <a:pt x="966108" y="621551"/>
                </a:lnTo>
                <a:cubicBezTo>
                  <a:pt x="984677" y="619086"/>
                  <a:pt x="995852" y="617853"/>
                  <a:pt x="999631" y="617853"/>
                </a:cubicBezTo>
                <a:cubicBezTo>
                  <a:pt x="1003082" y="617853"/>
                  <a:pt x="1007149" y="618017"/>
                  <a:pt x="1011833" y="618346"/>
                </a:cubicBezTo>
                <a:cubicBezTo>
                  <a:pt x="1016516" y="618675"/>
                  <a:pt x="1020583" y="618839"/>
                  <a:pt x="1024034" y="618839"/>
                </a:cubicBezTo>
                <a:cubicBezTo>
                  <a:pt x="1031101" y="618839"/>
                  <a:pt x="1036893" y="616497"/>
                  <a:pt x="1041412" y="611814"/>
                </a:cubicBezTo>
                <a:cubicBezTo>
                  <a:pt x="1045932" y="607131"/>
                  <a:pt x="1048191" y="601174"/>
                  <a:pt x="1048191" y="593943"/>
                </a:cubicBezTo>
                <a:cubicBezTo>
                  <a:pt x="1048191" y="581782"/>
                  <a:pt x="1043179" y="574059"/>
                  <a:pt x="1033155" y="570772"/>
                </a:cubicBezTo>
                <a:cubicBezTo>
                  <a:pt x="1027896" y="569129"/>
                  <a:pt x="1016722" y="568307"/>
                  <a:pt x="999631" y="568307"/>
                </a:cubicBezTo>
                <a:cubicBezTo>
                  <a:pt x="996673" y="568307"/>
                  <a:pt x="985006" y="569622"/>
                  <a:pt x="964629" y="572251"/>
                </a:cubicBezTo>
                <a:lnTo>
                  <a:pt x="964875" y="556969"/>
                </a:lnTo>
                <a:lnTo>
                  <a:pt x="965368" y="542672"/>
                </a:lnTo>
                <a:cubicBezTo>
                  <a:pt x="965368" y="534126"/>
                  <a:pt x="965122" y="526814"/>
                  <a:pt x="964629" y="520734"/>
                </a:cubicBezTo>
                <a:cubicBezTo>
                  <a:pt x="962164" y="496577"/>
                  <a:pt x="953536" y="484499"/>
                  <a:pt x="938747" y="484499"/>
                </a:cubicBezTo>
                <a:close/>
                <a:moveTo>
                  <a:pt x="480700" y="432241"/>
                </a:moveTo>
                <a:cubicBezTo>
                  <a:pt x="464596" y="432241"/>
                  <a:pt x="456544" y="440458"/>
                  <a:pt x="456544" y="456891"/>
                </a:cubicBezTo>
                <a:cubicBezTo>
                  <a:pt x="456544" y="482855"/>
                  <a:pt x="456133" y="512558"/>
                  <a:pt x="455311" y="545999"/>
                </a:cubicBezTo>
                <a:cubicBezTo>
                  <a:pt x="454489" y="579441"/>
                  <a:pt x="454079" y="609144"/>
                  <a:pt x="454079" y="635108"/>
                </a:cubicBezTo>
                <a:cubicBezTo>
                  <a:pt x="454079" y="654992"/>
                  <a:pt x="453175" y="684859"/>
                  <a:pt x="451367" y="724709"/>
                </a:cubicBezTo>
                <a:cubicBezTo>
                  <a:pt x="449559" y="764560"/>
                  <a:pt x="448656" y="794427"/>
                  <a:pt x="448656" y="814311"/>
                </a:cubicBezTo>
                <a:cubicBezTo>
                  <a:pt x="448656" y="831073"/>
                  <a:pt x="456708" y="839454"/>
                  <a:pt x="472812" y="839454"/>
                </a:cubicBezTo>
                <a:cubicBezTo>
                  <a:pt x="487273" y="839454"/>
                  <a:pt x="495326" y="831237"/>
                  <a:pt x="496969" y="814804"/>
                </a:cubicBezTo>
                <a:cubicBezTo>
                  <a:pt x="498284" y="789661"/>
                  <a:pt x="498941" y="770599"/>
                  <a:pt x="498941" y="757617"/>
                </a:cubicBezTo>
                <a:lnTo>
                  <a:pt x="502638" y="635108"/>
                </a:lnTo>
                <a:cubicBezTo>
                  <a:pt x="502638" y="609144"/>
                  <a:pt x="503049" y="579441"/>
                  <a:pt x="503871" y="545999"/>
                </a:cubicBezTo>
                <a:cubicBezTo>
                  <a:pt x="504693" y="512558"/>
                  <a:pt x="505103" y="482855"/>
                  <a:pt x="505103" y="456891"/>
                </a:cubicBezTo>
                <a:cubicBezTo>
                  <a:pt x="505103" y="440458"/>
                  <a:pt x="496969" y="432241"/>
                  <a:pt x="480700" y="432241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chemeClr val="accent3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E592A61F-1F5F-4126-953B-DAD7A038EA6B}"/>
              </a:ext>
            </a:extLst>
          </p:cNvPr>
          <p:cNvSpPr/>
          <p:nvPr/>
        </p:nvSpPr>
        <p:spPr>
          <a:xfrm>
            <a:off x="7248524" y="40386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569466" y="553790"/>
                </a:moveTo>
                <a:cubicBezTo>
                  <a:pt x="562400" y="553790"/>
                  <a:pt x="556607" y="556090"/>
                  <a:pt x="552088" y="560692"/>
                </a:cubicBezTo>
                <a:cubicBezTo>
                  <a:pt x="547569" y="565293"/>
                  <a:pt x="545309" y="571291"/>
                  <a:pt x="545309" y="578686"/>
                </a:cubicBezTo>
                <a:cubicBezTo>
                  <a:pt x="545309" y="594133"/>
                  <a:pt x="544487" y="613401"/>
                  <a:pt x="542844" y="636489"/>
                </a:cubicBezTo>
                <a:cubicBezTo>
                  <a:pt x="541201" y="659578"/>
                  <a:pt x="540379" y="678846"/>
                  <a:pt x="540379" y="694293"/>
                </a:cubicBezTo>
                <a:cubicBezTo>
                  <a:pt x="540379" y="704153"/>
                  <a:pt x="540667" y="718901"/>
                  <a:pt x="541242" y="738539"/>
                </a:cubicBezTo>
                <a:cubicBezTo>
                  <a:pt x="541817" y="758176"/>
                  <a:pt x="542105" y="772925"/>
                  <a:pt x="542105" y="782785"/>
                </a:cubicBezTo>
                <a:cubicBezTo>
                  <a:pt x="542105" y="790016"/>
                  <a:pt x="544364" y="795932"/>
                  <a:pt x="548883" y="800533"/>
                </a:cubicBezTo>
                <a:cubicBezTo>
                  <a:pt x="553402" y="805134"/>
                  <a:pt x="559195" y="807435"/>
                  <a:pt x="566261" y="807435"/>
                </a:cubicBezTo>
                <a:cubicBezTo>
                  <a:pt x="573492" y="807435"/>
                  <a:pt x="579326" y="805134"/>
                  <a:pt x="583763" y="800533"/>
                </a:cubicBezTo>
                <a:cubicBezTo>
                  <a:pt x="588199" y="795932"/>
                  <a:pt x="590418" y="790016"/>
                  <a:pt x="590418" y="782785"/>
                </a:cubicBezTo>
                <a:cubicBezTo>
                  <a:pt x="590418" y="772925"/>
                  <a:pt x="590130" y="758176"/>
                  <a:pt x="589555" y="738539"/>
                </a:cubicBezTo>
                <a:cubicBezTo>
                  <a:pt x="588980" y="718901"/>
                  <a:pt x="588692" y="704153"/>
                  <a:pt x="588692" y="694293"/>
                </a:cubicBezTo>
                <a:cubicBezTo>
                  <a:pt x="588692" y="678846"/>
                  <a:pt x="589514" y="659578"/>
                  <a:pt x="591157" y="636489"/>
                </a:cubicBezTo>
                <a:cubicBezTo>
                  <a:pt x="592801" y="613401"/>
                  <a:pt x="593622" y="594133"/>
                  <a:pt x="593622" y="578686"/>
                </a:cubicBezTo>
                <a:cubicBezTo>
                  <a:pt x="593622" y="571291"/>
                  <a:pt x="591363" y="565293"/>
                  <a:pt x="586844" y="560692"/>
                </a:cubicBezTo>
                <a:cubicBezTo>
                  <a:pt x="582325" y="556090"/>
                  <a:pt x="576532" y="553790"/>
                  <a:pt x="569466" y="553790"/>
                </a:cubicBezTo>
                <a:close/>
                <a:moveTo>
                  <a:pt x="577600" y="436950"/>
                </a:moveTo>
                <a:cubicBezTo>
                  <a:pt x="569712" y="436950"/>
                  <a:pt x="562892" y="439744"/>
                  <a:pt x="557141" y="445331"/>
                </a:cubicBezTo>
                <a:cubicBezTo>
                  <a:pt x="551389" y="450918"/>
                  <a:pt x="548514" y="457656"/>
                  <a:pt x="548514" y="465544"/>
                </a:cubicBezTo>
                <a:cubicBezTo>
                  <a:pt x="548514" y="473432"/>
                  <a:pt x="551389" y="480169"/>
                  <a:pt x="557141" y="485757"/>
                </a:cubicBezTo>
                <a:cubicBezTo>
                  <a:pt x="562892" y="491344"/>
                  <a:pt x="569712" y="494138"/>
                  <a:pt x="577600" y="494138"/>
                </a:cubicBezTo>
                <a:cubicBezTo>
                  <a:pt x="585488" y="494138"/>
                  <a:pt x="592267" y="491344"/>
                  <a:pt x="597936" y="485757"/>
                </a:cubicBezTo>
                <a:cubicBezTo>
                  <a:pt x="603606" y="480169"/>
                  <a:pt x="606440" y="473432"/>
                  <a:pt x="606440" y="465544"/>
                </a:cubicBezTo>
                <a:cubicBezTo>
                  <a:pt x="606440" y="457656"/>
                  <a:pt x="603606" y="450918"/>
                  <a:pt x="597936" y="445331"/>
                </a:cubicBezTo>
                <a:cubicBezTo>
                  <a:pt x="592267" y="439744"/>
                  <a:pt x="585488" y="436950"/>
                  <a:pt x="577600" y="436950"/>
                </a:cubicBezTo>
                <a:close/>
                <a:moveTo>
                  <a:pt x="835835" y="412054"/>
                </a:moveTo>
                <a:cubicBezTo>
                  <a:pt x="799518" y="412054"/>
                  <a:pt x="772815" y="422489"/>
                  <a:pt x="755724" y="443359"/>
                </a:cubicBezTo>
                <a:cubicBezTo>
                  <a:pt x="741592" y="460614"/>
                  <a:pt x="732389" y="487482"/>
                  <a:pt x="728116" y="523964"/>
                </a:cubicBezTo>
                <a:cubicBezTo>
                  <a:pt x="726145" y="539739"/>
                  <a:pt x="724912" y="552229"/>
                  <a:pt x="724419" y="561431"/>
                </a:cubicBezTo>
                <a:lnTo>
                  <a:pt x="700755" y="562171"/>
                </a:lnTo>
                <a:cubicBezTo>
                  <a:pt x="671997" y="562992"/>
                  <a:pt x="657618" y="571537"/>
                  <a:pt x="657618" y="587806"/>
                </a:cubicBezTo>
                <a:cubicBezTo>
                  <a:pt x="657618" y="603746"/>
                  <a:pt x="665917" y="611716"/>
                  <a:pt x="682515" y="611716"/>
                </a:cubicBezTo>
                <a:cubicBezTo>
                  <a:pt x="687938" y="611716"/>
                  <a:pt x="700920" y="610895"/>
                  <a:pt x="721461" y="609251"/>
                </a:cubicBezTo>
                <a:lnTo>
                  <a:pt x="721461" y="680735"/>
                </a:lnTo>
                <a:lnTo>
                  <a:pt x="722201" y="748029"/>
                </a:lnTo>
                <a:cubicBezTo>
                  <a:pt x="722201" y="773172"/>
                  <a:pt x="720475" y="796425"/>
                  <a:pt x="717024" y="817788"/>
                </a:cubicBezTo>
                <a:cubicBezTo>
                  <a:pt x="716695" y="819760"/>
                  <a:pt x="716531" y="821403"/>
                  <a:pt x="716531" y="822717"/>
                </a:cubicBezTo>
                <a:cubicBezTo>
                  <a:pt x="716531" y="829291"/>
                  <a:pt x="718914" y="834755"/>
                  <a:pt x="723680" y="839110"/>
                </a:cubicBezTo>
                <a:cubicBezTo>
                  <a:pt x="728445" y="843464"/>
                  <a:pt x="734197" y="845642"/>
                  <a:pt x="740934" y="845642"/>
                </a:cubicBezTo>
                <a:cubicBezTo>
                  <a:pt x="753423" y="845642"/>
                  <a:pt x="761065" y="839068"/>
                  <a:pt x="763858" y="825922"/>
                </a:cubicBezTo>
                <a:cubicBezTo>
                  <a:pt x="767474" y="808503"/>
                  <a:pt x="769281" y="784182"/>
                  <a:pt x="769281" y="752959"/>
                </a:cubicBezTo>
                <a:cubicBezTo>
                  <a:pt x="769281" y="742935"/>
                  <a:pt x="768953" y="727734"/>
                  <a:pt x="768295" y="707357"/>
                </a:cubicBezTo>
                <a:cubicBezTo>
                  <a:pt x="767638" y="686980"/>
                  <a:pt x="767309" y="671697"/>
                  <a:pt x="767309" y="661509"/>
                </a:cubicBezTo>
                <a:lnTo>
                  <a:pt x="769281" y="605308"/>
                </a:lnTo>
                <a:cubicBezTo>
                  <a:pt x="799683" y="602843"/>
                  <a:pt x="818622" y="601733"/>
                  <a:pt x="826099" y="601980"/>
                </a:cubicBezTo>
                <a:cubicBezTo>
                  <a:pt x="833576" y="602226"/>
                  <a:pt x="840108" y="601857"/>
                  <a:pt x="845695" y="600871"/>
                </a:cubicBezTo>
                <a:cubicBezTo>
                  <a:pt x="858513" y="598570"/>
                  <a:pt x="864922" y="591422"/>
                  <a:pt x="864922" y="579425"/>
                </a:cubicBezTo>
                <a:cubicBezTo>
                  <a:pt x="864922" y="562992"/>
                  <a:pt x="851858" y="554776"/>
                  <a:pt x="825729" y="554776"/>
                </a:cubicBezTo>
                <a:cubicBezTo>
                  <a:pt x="817513" y="554776"/>
                  <a:pt x="799436" y="555762"/>
                  <a:pt x="771500" y="557734"/>
                </a:cubicBezTo>
                <a:lnTo>
                  <a:pt x="772239" y="542451"/>
                </a:lnTo>
                <a:cubicBezTo>
                  <a:pt x="777005" y="487236"/>
                  <a:pt x="799272" y="459628"/>
                  <a:pt x="839040" y="459628"/>
                </a:cubicBezTo>
                <a:cubicBezTo>
                  <a:pt x="860403" y="459628"/>
                  <a:pt x="871085" y="451740"/>
                  <a:pt x="871085" y="435964"/>
                </a:cubicBezTo>
                <a:cubicBezTo>
                  <a:pt x="871085" y="420024"/>
                  <a:pt x="859335" y="412054"/>
                  <a:pt x="835835" y="412054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ADA68D9-427B-4611-AC6D-43C8C0C22BD5}"/>
              </a:ext>
            </a:extLst>
          </p:cNvPr>
          <p:cNvSpPr/>
          <p:nvPr/>
        </p:nvSpPr>
        <p:spPr>
          <a:xfrm>
            <a:off x="3633787" y="18288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1141432" y="564294"/>
                </a:moveTo>
                <a:cubicBezTo>
                  <a:pt x="1166903" y="564294"/>
                  <a:pt x="1186705" y="570867"/>
                  <a:pt x="1200837" y="584013"/>
                </a:cubicBezTo>
                <a:cubicBezTo>
                  <a:pt x="1188184" y="594695"/>
                  <a:pt x="1166985" y="607266"/>
                  <a:pt x="1137241" y="621727"/>
                </a:cubicBezTo>
                <a:lnTo>
                  <a:pt x="1061567" y="657716"/>
                </a:lnTo>
                <a:cubicBezTo>
                  <a:pt x="1068140" y="626493"/>
                  <a:pt x="1078082" y="603117"/>
                  <a:pt x="1091393" y="587588"/>
                </a:cubicBezTo>
                <a:cubicBezTo>
                  <a:pt x="1104704" y="572058"/>
                  <a:pt x="1121383" y="564294"/>
                  <a:pt x="1141432" y="564294"/>
                </a:cubicBezTo>
                <a:close/>
                <a:moveTo>
                  <a:pt x="620110" y="563801"/>
                </a:moveTo>
                <a:cubicBezTo>
                  <a:pt x="622739" y="563801"/>
                  <a:pt x="626231" y="564540"/>
                  <a:pt x="630586" y="566019"/>
                </a:cubicBezTo>
                <a:cubicBezTo>
                  <a:pt x="634941" y="567498"/>
                  <a:pt x="640158" y="569799"/>
                  <a:pt x="646239" y="572921"/>
                </a:cubicBezTo>
                <a:cubicBezTo>
                  <a:pt x="644431" y="582288"/>
                  <a:pt x="643075" y="591121"/>
                  <a:pt x="642172" y="599419"/>
                </a:cubicBezTo>
                <a:cubicBezTo>
                  <a:pt x="641268" y="607718"/>
                  <a:pt x="640816" y="615401"/>
                  <a:pt x="640816" y="622467"/>
                </a:cubicBezTo>
                <a:cubicBezTo>
                  <a:pt x="640816" y="644158"/>
                  <a:pt x="643445" y="676778"/>
                  <a:pt x="648704" y="720326"/>
                </a:cubicBezTo>
                <a:cubicBezTo>
                  <a:pt x="638022" y="729693"/>
                  <a:pt x="629723" y="735937"/>
                  <a:pt x="623808" y="739060"/>
                </a:cubicBezTo>
                <a:cubicBezTo>
                  <a:pt x="612797" y="744811"/>
                  <a:pt x="599404" y="747687"/>
                  <a:pt x="583629" y="747687"/>
                </a:cubicBezTo>
                <a:cubicBezTo>
                  <a:pt x="564566" y="747687"/>
                  <a:pt x="550269" y="740949"/>
                  <a:pt x="540738" y="727474"/>
                </a:cubicBezTo>
                <a:cubicBezTo>
                  <a:pt x="531207" y="713999"/>
                  <a:pt x="526441" y="693786"/>
                  <a:pt x="526441" y="666836"/>
                </a:cubicBezTo>
                <a:cubicBezTo>
                  <a:pt x="526441" y="639722"/>
                  <a:pt x="535685" y="615770"/>
                  <a:pt x="554172" y="594982"/>
                </a:cubicBezTo>
                <a:cubicBezTo>
                  <a:pt x="572659" y="574195"/>
                  <a:pt x="594639" y="563801"/>
                  <a:pt x="620110" y="563801"/>
                </a:cubicBezTo>
                <a:close/>
                <a:moveTo>
                  <a:pt x="616906" y="520171"/>
                </a:moveTo>
                <a:cubicBezTo>
                  <a:pt x="578945" y="520171"/>
                  <a:pt x="546284" y="534303"/>
                  <a:pt x="518923" y="562568"/>
                </a:cubicBezTo>
                <a:cubicBezTo>
                  <a:pt x="491562" y="590833"/>
                  <a:pt x="477881" y="624850"/>
                  <a:pt x="477881" y="664618"/>
                </a:cubicBezTo>
                <a:cubicBezTo>
                  <a:pt x="477881" y="706686"/>
                  <a:pt x="486180" y="737909"/>
                  <a:pt x="502778" y="758286"/>
                </a:cubicBezTo>
                <a:cubicBezTo>
                  <a:pt x="520361" y="779978"/>
                  <a:pt x="548379" y="790824"/>
                  <a:pt x="586833" y="790824"/>
                </a:cubicBezTo>
                <a:cubicBezTo>
                  <a:pt x="594885" y="790824"/>
                  <a:pt x="604909" y="788647"/>
                  <a:pt x="616906" y="784292"/>
                </a:cubicBezTo>
                <a:cubicBezTo>
                  <a:pt x="628902" y="779937"/>
                  <a:pt x="642788" y="773487"/>
                  <a:pt x="658564" y="764942"/>
                </a:cubicBezTo>
                <a:cubicBezTo>
                  <a:pt x="662179" y="770200"/>
                  <a:pt x="667684" y="776199"/>
                  <a:pt x="675079" y="782936"/>
                </a:cubicBezTo>
                <a:cubicBezTo>
                  <a:pt x="683295" y="790167"/>
                  <a:pt x="688965" y="793782"/>
                  <a:pt x="692087" y="793782"/>
                </a:cubicBezTo>
                <a:cubicBezTo>
                  <a:pt x="698167" y="793782"/>
                  <a:pt x="703508" y="791646"/>
                  <a:pt x="708109" y="787373"/>
                </a:cubicBezTo>
                <a:cubicBezTo>
                  <a:pt x="712711" y="783100"/>
                  <a:pt x="715011" y="777677"/>
                  <a:pt x="715011" y="771104"/>
                </a:cubicBezTo>
                <a:lnTo>
                  <a:pt x="713532" y="766914"/>
                </a:lnTo>
                <a:cubicBezTo>
                  <a:pt x="710903" y="761162"/>
                  <a:pt x="709013" y="756807"/>
                  <a:pt x="707863" y="753849"/>
                </a:cubicBezTo>
                <a:cubicBezTo>
                  <a:pt x="699153" y="732158"/>
                  <a:pt x="693977" y="717697"/>
                  <a:pt x="692334" y="710466"/>
                </a:cubicBezTo>
                <a:cubicBezTo>
                  <a:pt x="689376" y="698634"/>
                  <a:pt x="687979" y="682530"/>
                  <a:pt x="688143" y="662153"/>
                </a:cubicBezTo>
                <a:cubicBezTo>
                  <a:pt x="688307" y="639804"/>
                  <a:pt x="688842" y="621481"/>
                  <a:pt x="689745" y="607184"/>
                </a:cubicBezTo>
                <a:cubicBezTo>
                  <a:pt x="690649" y="592887"/>
                  <a:pt x="691923" y="582616"/>
                  <a:pt x="693566" y="576372"/>
                </a:cubicBezTo>
                <a:cubicBezTo>
                  <a:pt x="696853" y="572921"/>
                  <a:pt x="698496" y="568977"/>
                  <a:pt x="698496" y="564540"/>
                </a:cubicBezTo>
                <a:cubicBezTo>
                  <a:pt x="698496" y="551558"/>
                  <a:pt x="687321" y="540466"/>
                  <a:pt x="664972" y="531263"/>
                </a:cubicBezTo>
                <a:cubicBezTo>
                  <a:pt x="647225" y="523868"/>
                  <a:pt x="631202" y="520171"/>
                  <a:pt x="616906" y="520171"/>
                </a:cubicBezTo>
                <a:close/>
                <a:moveTo>
                  <a:pt x="1141432" y="519924"/>
                </a:moveTo>
                <a:cubicBezTo>
                  <a:pt x="1103800" y="519924"/>
                  <a:pt x="1073727" y="535700"/>
                  <a:pt x="1051214" y="567252"/>
                </a:cubicBezTo>
                <a:cubicBezTo>
                  <a:pt x="1030508" y="596174"/>
                  <a:pt x="1020155" y="631998"/>
                  <a:pt x="1020155" y="674724"/>
                </a:cubicBezTo>
                <a:cubicBezTo>
                  <a:pt x="1020155" y="711699"/>
                  <a:pt x="1032727" y="740456"/>
                  <a:pt x="1057869" y="760998"/>
                </a:cubicBezTo>
                <a:cubicBezTo>
                  <a:pt x="1080876" y="779567"/>
                  <a:pt x="1110948" y="788852"/>
                  <a:pt x="1148087" y="788852"/>
                </a:cubicBezTo>
                <a:cubicBezTo>
                  <a:pt x="1171915" y="788852"/>
                  <a:pt x="1196400" y="783265"/>
                  <a:pt x="1221543" y="772090"/>
                </a:cubicBezTo>
                <a:cubicBezTo>
                  <a:pt x="1250958" y="758944"/>
                  <a:pt x="1265666" y="743250"/>
                  <a:pt x="1265666" y="725009"/>
                </a:cubicBezTo>
                <a:cubicBezTo>
                  <a:pt x="1265666" y="719258"/>
                  <a:pt x="1263406" y="714205"/>
                  <a:pt x="1258887" y="709850"/>
                </a:cubicBezTo>
                <a:cubicBezTo>
                  <a:pt x="1254368" y="705495"/>
                  <a:pt x="1249233" y="703318"/>
                  <a:pt x="1243481" y="703318"/>
                </a:cubicBezTo>
                <a:cubicBezTo>
                  <a:pt x="1237072" y="703318"/>
                  <a:pt x="1231074" y="707714"/>
                  <a:pt x="1225487" y="716505"/>
                </a:cubicBezTo>
                <a:cubicBezTo>
                  <a:pt x="1219900" y="725297"/>
                  <a:pt x="1207411" y="732404"/>
                  <a:pt x="1188020" y="737827"/>
                </a:cubicBezTo>
                <a:cubicBezTo>
                  <a:pt x="1172737" y="742100"/>
                  <a:pt x="1159426" y="744236"/>
                  <a:pt x="1148087" y="744236"/>
                </a:cubicBezTo>
                <a:cubicBezTo>
                  <a:pt x="1129846" y="744236"/>
                  <a:pt x="1113865" y="740785"/>
                  <a:pt x="1100144" y="733883"/>
                </a:cubicBezTo>
                <a:cubicBezTo>
                  <a:pt x="1086422" y="726981"/>
                  <a:pt x="1074960" y="716711"/>
                  <a:pt x="1065757" y="703071"/>
                </a:cubicBezTo>
                <a:lnTo>
                  <a:pt x="1159919" y="658455"/>
                </a:lnTo>
                <a:cubicBezTo>
                  <a:pt x="1186541" y="645966"/>
                  <a:pt x="1203960" y="636764"/>
                  <a:pt x="1212176" y="630848"/>
                </a:cubicBezTo>
                <a:cubicBezTo>
                  <a:pt x="1230746" y="617373"/>
                  <a:pt x="1240030" y="602418"/>
                  <a:pt x="1240030" y="585985"/>
                </a:cubicBezTo>
                <a:cubicBezTo>
                  <a:pt x="1240030" y="562486"/>
                  <a:pt x="1229431" y="545067"/>
                  <a:pt x="1208232" y="533728"/>
                </a:cubicBezTo>
                <a:cubicBezTo>
                  <a:pt x="1190978" y="524525"/>
                  <a:pt x="1168711" y="519924"/>
                  <a:pt x="1141432" y="519924"/>
                </a:cubicBezTo>
                <a:close/>
                <a:moveTo>
                  <a:pt x="341067" y="433157"/>
                </a:moveTo>
                <a:cubicBezTo>
                  <a:pt x="334165" y="433157"/>
                  <a:pt x="328331" y="435417"/>
                  <a:pt x="323565" y="439936"/>
                </a:cubicBezTo>
                <a:cubicBezTo>
                  <a:pt x="318800" y="444455"/>
                  <a:pt x="316417" y="450166"/>
                  <a:pt x="316417" y="457068"/>
                </a:cubicBezTo>
                <a:cubicBezTo>
                  <a:pt x="316417" y="463312"/>
                  <a:pt x="316787" y="473460"/>
                  <a:pt x="317526" y="487510"/>
                </a:cubicBezTo>
                <a:cubicBezTo>
                  <a:pt x="318266" y="501560"/>
                  <a:pt x="318635" y="512776"/>
                  <a:pt x="318635" y="521157"/>
                </a:cubicBezTo>
                <a:lnTo>
                  <a:pt x="266871" y="516966"/>
                </a:lnTo>
                <a:cubicBezTo>
                  <a:pt x="259969" y="516966"/>
                  <a:pt x="254300" y="519349"/>
                  <a:pt x="249863" y="524115"/>
                </a:cubicBezTo>
                <a:cubicBezTo>
                  <a:pt x="245426" y="528880"/>
                  <a:pt x="243207" y="534878"/>
                  <a:pt x="243207" y="542109"/>
                </a:cubicBezTo>
                <a:cubicBezTo>
                  <a:pt x="243207" y="556406"/>
                  <a:pt x="250520" y="564540"/>
                  <a:pt x="265146" y="566512"/>
                </a:cubicBezTo>
                <a:cubicBezTo>
                  <a:pt x="289631" y="568813"/>
                  <a:pt x="307872" y="570210"/>
                  <a:pt x="319868" y="570703"/>
                </a:cubicBezTo>
                <a:lnTo>
                  <a:pt x="324798" y="714657"/>
                </a:lnTo>
                <a:cubicBezTo>
                  <a:pt x="324798" y="720901"/>
                  <a:pt x="324551" y="730268"/>
                  <a:pt x="324058" y="742757"/>
                </a:cubicBezTo>
                <a:cubicBezTo>
                  <a:pt x="323565" y="755246"/>
                  <a:pt x="323319" y="764613"/>
                  <a:pt x="323319" y="770858"/>
                </a:cubicBezTo>
                <a:cubicBezTo>
                  <a:pt x="323319" y="777267"/>
                  <a:pt x="325743" y="782607"/>
                  <a:pt x="330590" y="786880"/>
                </a:cubicBezTo>
                <a:cubicBezTo>
                  <a:pt x="335438" y="791153"/>
                  <a:pt x="341149" y="793289"/>
                  <a:pt x="347722" y="793289"/>
                </a:cubicBezTo>
                <a:cubicBezTo>
                  <a:pt x="365634" y="793289"/>
                  <a:pt x="374261" y="775295"/>
                  <a:pt x="373604" y="739306"/>
                </a:cubicBezTo>
                <a:lnTo>
                  <a:pt x="373358" y="726735"/>
                </a:lnTo>
                <a:lnTo>
                  <a:pt x="373111" y="715889"/>
                </a:lnTo>
                <a:lnTo>
                  <a:pt x="368428" y="570210"/>
                </a:lnTo>
                <a:cubicBezTo>
                  <a:pt x="386997" y="567745"/>
                  <a:pt x="398172" y="566512"/>
                  <a:pt x="401951" y="566512"/>
                </a:cubicBezTo>
                <a:cubicBezTo>
                  <a:pt x="405402" y="566512"/>
                  <a:pt x="409469" y="566676"/>
                  <a:pt x="414153" y="567005"/>
                </a:cubicBezTo>
                <a:cubicBezTo>
                  <a:pt x="418836" y="567334"/>
                  <a:pt x="422903" y="567498"/>
                  <a:pt x="426354" y="567498"/>
                </a:cubicBezTo>
                <a:cubicBezTo>
                  <a:pt x="433421" y="567498"/>
                  <a:pt x="439213" y="565156"/>
                  <a:pt x="443732" y="560473"/>
                </a:cubicBezTo>
                <a:cubicBezTo>
                  <a:pt x="448252" y="555789"/>
                  <a:pt x="450511" y="549832"/>
                  <a:pt x="450511" y="542602"/>
                </a:cubicBezTo>
                <a:cubicBezTo>
                  <a:pt x="450511" y="530441"/>
                  <a:pt x="445499" y="522718"/>
                  <a:pt x="435475" y="519431"/>
                </a:cubicBezTo>
                <a:cubicBezTo>
                  <a:pt x="430216" y="517788"/>
                  <a:pt x="419042" y="516966"/>
                  <a:pt x="401951" y="516966"/>
                </a:cubicBezTo>
                <a:cubicBezTo>
                  <a:pt x="398993" y="516966"/>
                  <a:pt x="387326" y="518281"/>
                  <a:pt x="366949" y="520910"/>
                </a:cubicBezTo>
                <a:lnTo>
                  <a:pt x="367195" y="505627"/>
                </a:lnTo>
                <a:lnTo>
                  <a:pt x="367688" y="491331"/>
                </a:lnTo>
                <a:cubicBezTo>
                  <a:pt x="367688" y="482785"/>
                  <a:pt x="367442" y="475473"/>
                  <a:pt x="366949" y="469392"/>
                </a:cubicBezTo>
                <a:cubicBezTo>
                  <a:pt x="364484" y="445236"/>
                  <a:pt x="355856" y="433157"/>
                  <a:pt x="341067" y="433157"/>
                </a:cubicBezTo>
                <a:close/>
                <a:moveTo>
                  <a:pt x="792490" y="382133"/>
                </a:moveTo>
                <a:cubicBezTo>
                  <a:pt x="785424" y="382133"/>
                  <a:pt x="779631" y="384433"/>
                  <a:pt x="775112" y="389035"/>
                </a:cubicBezTo>
                <a:cubicBezTo>
                  <a:pt x="770593" y="393636"/>
                  <a:pt x="768334" y="399634"/>
                  <a:pt x="768334" y="407029"/>
                </a:cubicBezTo>
                <a:cubicBezTo>
                  <a:pt x="768334" y="414424"/>
                  <a:pt x="768703" y="423133"/>
                  <a:pt x="769443" y="433157"/>
                </a:cubicBezTo>
                <a:cubicBezTo>
                  <a:pt x="770182" y="443182"/>
                  <a:pt x="770552" y="451891"/>
                  <a:pt x="770552" y="459286"/>
                </a:cubicBezTo>
                <a:cubicBezTo>
                  <a:pt x="770552" y="483936"/>
                  <a:pt x="770182" y="512324"/>
                  <a:pt x="769443" y="544451"/>
                </a:cubicBezTo>
                <a:cubicBezTo>
                  <a:pt x="768703" y="576577"/>
                  <a:pt x="768334" y="605130"/>
                  <a:pt x="768334" y="630108"/>
                </a:cubicBezTo>
                <a:cubicBezTo>
                  <a:pt x="768334" y="643748"/>
                  <a:pt x="767389" y="664166"/>
                  <a:pt x="765499" y="691363"/>
                </a:cubicBezTo>
                <a:cubicBezTo>
                  <a:pt x="763609" y="718559"/>
                  <a:pt x="762664" y="738978"/>
                  <a:pt x="762664" y="752617"/>
                </a:cubicBezTo>
                <a:cubicBezTo>
                  <a:pt x="762664" y="774966"/>
                  <a:pt x="770963" y="786141"/>
                  <a:pt x="787560" y="786141"/>
                </a:cubicBezTo>
                <a:cubicBezTo>
                  <a:pt x="794627" y="786141"/>
                  <a:pt x="800419" y="783840"/>
                  <a:pt x="804938" y="779239"/>
                </a:cubicBezTo>
                <a:cubicBezTo>
                  <a:pt x="809457" y="774637"/>
                  <a:pt x="811717" y="768639"/>
                  <a:pt x="811717" y="761244"/>
                </a:cubicBezTo>
                <a:cubicBezTo>
                  <a:pt x="811717" y="737088"/>
                  <a:pt x="812621" y="712274"/>
                  <a:pt x="814428" y="686802"/>
                </a:cubicBezTo>
                <a:cubicBezTo>
                  <a:pt x="834477" y="673163"/>
                  <a:pt x="849267" y="662564"/>
                  <a:pt x="858798" y="655004"/>
                </a:cubicBezTo>
                <a:lnTo>
                  <a:pt x="902428" y="714410"/>
                </a:lnTo>
                <a:cubicBezTo>
                  <a:pt x="919682" y="737088"/>
                  <a:pt x="932582" y="756725"/>
                  <a:pt x="941128" y="773323"/>
                </a:cubicBezTo>
                <a:cubicBezTo>
                  <a:pt x="946058" y="782854"/>
                  <a:pt x="953042" y="787620"/>
                  <a:pt x="962080" y="787620"/>
                </a:cubicBezTo>
                <a:cubicBezTo>
                  <a:pt x="968817" y="787620"/>
                  <a:pt x="974774" y="785237"/>
                  <a:pt x="979951" y="780471"/>
                </a:cubicBezTo>
                <a:cubicBezTo>
                  <a:pt x="985127" y="775706"/>
                  <a:pt x="987716" y="770036"/>
                  <a:pt x="987716" y="763463"/>
                </a:cubicBezTo>
                <a:cubicBezTo>
                  <a:pt x="987716" y="753110"/>
                  <a:pt x="975144" y="730761"/>
                  <a:pt x="950002" y="696416"/>
                </a:cubicBezTo>
                <a:lnTo>
                  <a:pt x="896265" y="623206"/>
                </a:lnTo>
                <a:cubicBezTo>
                  <a:pt x="925845" y="596092"/>
                  <a:pt x="950741" y="570703"/>
                  <a:pt x="970954" y="547039"/>
                </a:cubicBezTo>
                <a:cubicBezTo>
                  <a:pt x="975719" y="541616"/>
                  <a:pt x="978102" y="536111"/>
                  <a:pt x="978102" y="530524"/>
                </a:cubicBezTo>
                <a:cubicBezTo>
                  <a:pt x="978102" y="523786"/>
                  <a:pt x="975514" y="517870"/>
                  <a:pt x="970338" y="512776"/>
                </a:cubicBezTo>
                <a:cubicBezTo>
                  <a:pt x="965161" y="507682"/>
                  <a:pt x="959368" y="505134"/>
                  <a:pt x="952960" y="505134"/>
                </a:cubicBezTo>
                <a:cubicBezTo>
                  <a:pt x="946715" y="505134"/>
                  <a:pt x="940881" y="507928"/>
                  <a:pt x="935458" y="513515"/>
                </a:cubicBezTo>
                <a:lnTo>
                  <a:pt x="881229" y="569470"/>
                </a:lnTo>
                <a:cubicBezTo>
                  <a:pt x="860523" y="589847"/>
                  <a:pt x="838996" y="608581"/>
                  <a:pt x="816647" y="625671"/>
                </a:cubicBezTo>
                <a:cubicBezTo>
                  <a:pt x="816318" y="597078"/>
                  <a:pt x="816565" y="568484"/>
                  <a:pt x="817386" y="539890"/>
                </a:cubicBezTo>
                <a:lnTo>
                  <a:pt x="819112" y="460519"/>
                </a:lnTo>
                <a:cubicBezTo>
                  <a:pt x="819112" y="452959"/>
                  <a:pt x="818701" y="444044"/>
                  <a:pt x="817879" y="433774"/>
                </a:cubicBezTo>
                <a:cubicBezTo>
                  <a:pt x="817058" y="423503"/>
                  <a:pt x="816647" y="414588"/>
                  <a:pt x="816647" y="407029"/>
                </a:cubicBezTo>
                <a:cubicBezTo>
                  <a:pt x="816647" y="399634"/>
                  <a:pt x="814387" y="393636"/>
                  <a:pt x="809868" y="389035"/>
                </a:cubicBezTo>
                <a:cubicBezTo>
                  <a:pt x="805349" y="384433"/>
                  <a:pt x="799557" y="382133"/>
                  <a:pt x="792490" y="382133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56D306C9-0156-4DF7-9249-FF9110DB9E63}"/>
              </a:ext>
            </a:extLst>
          </p:cNvPr>
          <p:cNvSpPr/>
          <p:nvPr/>
        </p:nvSpPr>
        <p:spPr>
          <a:xfrm>
            <a:off x="5510214" y="18288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597845" y="536819"/>
                </a:moveTo>
                <a:cubicBezTo>
                  <a:pt x="620358" y="536819"/>
                  <a:pt x="638270" y="545692"/>
                  <a:pt x="651581" y="563440"/>
                </a:cubicBezTo>
                <a:cubicBezTo>
                  <a:pt x="663906" y="579873"/>
                  <a:pt x="670069" y="600333"/>
                  <a:pt x="670069" y="624818"/>
                </a:cubicBezTo>
                <a:cubicBezTo>
                  <a:pt x="670069" y="649796"/>
                  <a:pt x="662427" y="670666"/>
                  <a:pt x="647144" y="687428"/>
                </a:cubicBezTo>
                <a:cubicBezTo>
                  <a:pt x="631862" y="704190"/>
                  <a:pt x="612306" y="712571"/>
                  <a:pt x="588478" y="712571"/>
                </a:cubicBezTo>
                <a:cubicBezTo>
                  <a:pt x="575825" y="712571"/>
                  <a:pt x="564404" y="711010"/>
                  <a:pt x="554215" y="707887"/>
                </a:cubicBezTo>
                <a:cubicBezTo>
                  <a:pt x="539918" y="702300"/>
                  <a:pt x="528826" y="697699"/>
                  <a:pt x="520938" y="694083"/>
                </a:cubicBezTo>
                <a:lnTo>
                  <a:pt x="520692" y="653658"/>
                </a:lnTo>
                <a:lnTo>
                  <a:pt x="520445" y="615204"/>
                </a:lnTo>
                <a:lnTo>
                  <a:pt x="520938" y="572561"/>
                </a:lnTo>
                <a:cubicBezTo>
                  <a:pt x="537700" y="560071"/>
                  <a:pt x="549532" y="551937"/>
                  <a:pt x="556434" y="548157"/>
                </a:cubicBezTo>
                <a:cubicBezTo>
                  <a:pt x="570566" y="540598"/>
                  <a:pt x="584370" y="536819"/>
                  <a:pt x="597845" y="536819"/>
                </a:cubicBezTo>
                <a:close/>
                <a:moveTo>
                  <a:pt x="961153" y="492696"/>
                </a:moveTo>
                <a:cubicBezTo>
                  <a:pt x="952608" y="492696"/>
                  <a:pt x="945706" y="497297"/>
                  <a:pt x="940447" y="506499"/>
                </a:cubicBezTo>
                <a:cubicBezTo>
                  <a:pt x="928287" y="527698"/>
                  <a:pt x="915633" y="553005"/>
                  <a:pt x="902487" y="582420"/>
                </a:cubicBezTo>
                <a:lnTo>
                  <a:pt x="866005" y="667462"/>
                </a:lnTo>
                <a:cubicBezTo>
                  <a:pt x="833961" y="595813"/>
                  <a:pt x="803970" y="540598"/>
                  <a:pt x="776034" y="501816"/>
                </a:cubicBezTo>
                <a:cubicBezTo>
                  <a:pt x="771926" y="496064"/>
                  <a:pt x="766092" y="493189"/>
                  <a:pt x="758533" y="493189"/>
                </a:cubicBezTo>
                <a:cubicBezTo>
                  <a:pt x="752124" y="493189"/>
                  <a:pt x="746331" y="495736"/>
                  <a:pt x="741155" y="500830"/>
                </a:cubicBezTo>
                <a:cubicBezTo>
                  <a:pt x="735978" y="505924"/>
                  <a:pt x="733390" y="511840"/>
                  <a:pt x="733390" y="518578"/>
                </a:cubicBezTo>
                <a:cubicBezTo>
                  <a:pt x="733390" y="523672"/>
                  <a:pt x="735609" y="529999"/>
                  <a:pt x="740046" y="537558"/>
                </a:cubicBezTo>
                <a:lnTo>
                  <a:pt x="751138" y="555552"/>
                </a:lnTo>
                <a:lnTo>
                  <a:pt x="839384" y="725388"/>
                </a:lnTo>
                <a:cubicBezTo>
                  <a:pt x="803888" y="804103"/>
                  <a:pt x="786141" y="851677"/>
                  <a:pt x="786141" y="868110"/>
                </a:cubicBezTo>
                <a:cubicBezTo>
                  <a:pt x="786141" y="874848"/>
                  <a:pt x="788647" y="880476"/>
                  <a:pt x="793659" y="884995"/>
                </a:cubicBezTo>
                <a:cubicBezTo>
                  <a:pt x="798671" y="889514"/>
                  <a:pt x="804628" y="891774"/>
                  <a:pt x="811530" y="891774"/>
                </a:cubicBezTo>
                <a:cubicBezTo>
                  <a:pt x="822047" y="891774"/>
                  <a:pt x="829442" y="885858"/>
                  <a:pt x="833714" y="874026"/>
                </a:cubicBezTo>
                <a:lnTo>
                  <a:pt x="849983" y="826206"/>
                </a:lnTo>
                <a:cubicBezTo>
                  <a:pt x="861158" y="795969"/>
                  <a:pt x="877262" y="758419"/>
                  <a:pt x="898296" y="713557"/>
                </a:cubicBezTo>
                <a:lnTo>
                  <a:pt x="983584" y="529177"/>
                </a:lnTo>
                <a:cubicBezTo>
                  <a:pt x="985721" y="524576"/>
                  <a:pt x="986789" y="520468"/>
                  <a:pt x="986789" y="516852"/>
                </a:cubicBezTo>
                <a:cubicBezTo>
                  <a:pt x="986789" y="510279"/>
                  <a:pt x="984200" y="504610"/>
                  <a:pt x="979024" y="499844"/>
                </a:cubicBezTo>
                <a:cubicBezTo>
                  <a:pt x="973848" y="495078"/>
                  <a:pt x="967891" y="492696"/>
                  <a:pt x="961153" y="492696"/>
                </a:cubicBezTo>
                <a:close/>
                <a:moveTo>
                  <a:pt x="505902" y="360820"/>
                </a:moveTo>
                <a:cubicBezTo>
                  <a:pt x="496371" y="360820"/>
                  <a:pt x="488894" y="365832"/>
                  <a:pt x="483471" y="375856"/>
                </a:cubicBezTo>
                <a:cubicBezTo>
                  <a:pt x="479362" y="383744"/>
                  <a:pt x="477308" y="392618"/>
                  <a:pt x="477308" y="402478"/>
                </a:cubicBezTo>
                <a:cubicBezTo>
                  <a:pt x="477308" y="414638"/>
                  <a:pt x="477226" y="437439"/>
                  <a:pt x="477062" y="470881"/>
                </a:cubicBezTo>
                <a:cubicBezTo>
                  <a:pt x="476897" y="504322"/>
                  <a:pt x="476815" y="527041"/>
                  <a:pt x="476815" y="539037"/>
                </a:cubicBezTo>
                <a:cubicBezTo>
                  <a:pt x="476815" y="556456"/>
                  <a:pt x="477267" y="582544"/>
                  <a:pt x="478171" y="617300"/>
                </a:cubicBezTo>
                <a:cubicBezTo>
                  <a:pt x="479075" y="652056"/>
                  <a:pt x="479527" y="678143"/>
                  <a:pt x="479527" y="695562"/>
                </a:cubicBezTo>
                <a:cubicBezTo>
                  <a:pt x="479527" y="699835"/>
                  <a:pt x="479321" y="706162"/>
                  <a:pt x="478910" y="714543"/>
                </a:cubicBezTo>
                <a:cubicBezTo>
                  <a:pt x="478500" y="722923"/>
                  <a:pt x="478294" y="729250"/>
                  <a:pt x="478294" y="733523"/>
                </a:cubicBezTo>
                <a:cubicBezTo>
                  <a:pt x="478294" y="740096"/>
                  <a:pt x="480472" y="745560"/>
                  <a:pt x="484826" y="749915"/>
                </a:cubicBezTo>
                <a:cubicBezTo>
                  <a:pt x="489181" y="754270"/>
                  <a:pt x="494481" y="756447"/>
                  <a:pt x="500725" y="756447"/>
                </a:cubicBezTo>
                <a:cubicBezTo>
                  <a:pt x="508285" y="756447"/>
                  <a:pt x="514694" y="752503"/>
                  <a:pt x="519952" y="744615"/>
                </a:cubicBezTo>
                <a:cubicBezTo>
                  <a:pt x="540494" y="754475"/>
                  <a:pt x="563336" y="759405"/>
                  <a:pt x="588478" y="759405"/>
                </a:cubicBezTo>
                <a:cubicBezTo>
                  <a:pt x="624467" y="759405"/>
                  <a:pt x="654539" y="746341"/>
                  <a:pt x="678696" y="720212"/>
                </a:cubicBezTo>
                <a:cubicBezTo>
                  <a:pt x="702853" y="694083"/>
                  <a:pt x="714931" y="662285"/>
                  <a:pt x="714931" y="624818"/>
                </a:cubicBezTo>
                <a:cubicBezTo>
                  <a:pt x="714931" y="587679"/>
                  <a:pt x="704578" y="556374"/>
                  <a:pt x="683872" y="530903"/>
                </a:cubicBezTo>
                <a:cubicBezTo>
                  <a:pt x="661852" y="503788"/>
                  <a:pt x="633176" y="490231"/>
                  <a:pt x="597845" y="490231"/>
                </a:cubicBezTo>
                <a:cubicBezTo>
                  <a:pt x="586506" y="490231"/>
                  <a:pt x="574387" y="492655"/>
                  <a:pt x="561487" y="497502"/>
                </a:cubicBezTo>
                <a:cubicBezTo>
                  <a:pt x="548587" y="502350"/>
                  <a:pt x="534988" y="509622"/>
                  <a:pt x="520692" y="519317"/>
                </a:cubicBezTo>
                <a:lnTo>
                  <a:pt x="521185" y="456461"/>
                </a:lnTo>
                <a:lnTo>
                  <a:pt x="521924" y="402478"/>
                </a:lnTo>
                <a:cubicBezTo>
                  <a:pt x="521924" y="400177"/>
                  <a:pt x="522335" y="396809"/>
                  <a:pt x="523157" y="392372"/>
                </a:cubicBezTo>
                <a:cubicBezTo>
                  <a:pt x="523978" y="387935"/>
                  <a:pt x="524389" y="384566"/>
                  <a:pt x="524389" y="382265"/>
                </a:cubicBezTo>
                <a:cubicBezTo>
                  <a:pt x="524389" y="367968"/>
                  <a:pt x="518227" y="360820"/>
                  <a:pt x="505902" y="360820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Freeform: Shape 54">
            <a:extLst>
              <a:ext uri="{FF2B5EF4-FFF2-40B4-BE49-F238E27FC236}">
                <a16:creationId xmlns:a16="http://schemas.microsoft.com/office/drawing/2014/main" id="{06659450-48A9-4164-8B85-284FF47D30EE}"/>
              </a:ext>
            </a:extLst>
          </p:cNvPr>
          <p:cNvSpPr/>
          <p:nvPr/>
        </p:nvSpPr>
        <p:spPr>
          <a:xfrm>
            <a:off x="7248524" y="18288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813955" y="582978"/>
                </a:moveTo>
                <a:cubicBezTo>
                  <a:pt x="850601" y="583142"/>
                  <a:pt x="867774" y="615023"/>
                  <a:pt x="865473" y="678619"/>
                </a:cubicBezTo>
                <a:cubicBezTo>
                  <a:pt x="864651" y="702118"/>
                  <a:pt x="857256" y="720770"/>
                  <a:pt x="843288" y="734573"/>
                </a:cubicBezTo>
                <a:cubicBezTo>
                  <a:pt x="830964" y="747063"/>
                  <a:pt x="816256" y="753307"/>
                  <a:pt x="799165" y="753307"/>
                </a:cubicBezTo>
                <a:cubicBezTo>
                  <a:pt x="784540" y="753307"/>
                  <a:pt x="771804" y="747802"/>
                  <a:pt x="760958" y="736792"/>
                </a:cubicBezTo>
                <a:cubicBezTo>
                  <a:pt x="747976" y="723481"/>
                  <a:pt x="741485" y="704912"/>
                  <a:pt x="741485" y="681084"/>
                </a:cubicBezTo>
                <a:cubicBezTo>
                  <a:pt x="741485" y="657256"/>
                  <a:pt x="746826" y="636057"/>
                  <a:pt x="757508" y="617488"/>
                </a:cubicBezTo>
                <a:cubicBezTo>
                  <a:pt x="770983" y="594317"/>
                  <a:pt x="789799" y="582814"/>
                  <a:pt x="813955" y="582978"/>
                </a:cubicBezTo>
                <a:close/>
                <a:moveTo>
                  <a:pt x="817160" y="532939"/>
                </a:moveTo>
                <a:cubicBezTo>
                  <a:pt x="776077" y="532939"/>
                  <a:pt x="744032" y="549619"/>
                  <a:pt x="721026" y="582978"/>
                </a:cubicBezTo>
                <a:cubicBezTo>
                  <a:pt x="701306" y="611243"/>
                  <a:pt x="691939" y="643945"/>
                  <a:pt x="692925" y="681084"/>
                </a:cubicBezTo>
                <a:cubicBezTo>
                  <a:pt x="694076" y="719373"/>
                  <a:pt x="705743" y="749856"/>
                  <a:pt x="727928" y="772534"/>
                </a:cubicBezTo>
                <a:cubicBezTo>
                  <a:pt x="747812" y="792911"/>
                  <a:pt x="771558" y="803099"/>
                  <a:pt x="799165" y="803099"/>
                </a:cubicBezTo>
                <a:cubicBezTo>
                  <a:pt x="833839" y="803099"/>
                  <a:pt x="861693" y="788474"/>
                  <a:pt x="882728" y="759223"/>
                </a:cubicBezTo>
                <a:cubicBezTo>
                  <a:pt x="901297" y="733423"/>
                  <a:pt x="910828" y="702282"/>
                  <a:pt x="911321" y="665801"/>
                </a:cubicBezTo>
                <a:cubicBezTo>
                  <a:pt x="911814" y="631620"/>
                  <a:pt x="905323" y="602369"/>
                  <a:pt x="891848" y="578048"/>
                </a:cubicBezTo>
                <a:cubicBezTo>
                  <a:pt x="874922" y="547975"/>
                  <a:pt x="850026" y="532939"/>
                  <a:pt x="817160" y="532939"/>
                </a:cubicBezTo>
                <a:close/>
                <a:moveTo>
                  <a:pt x="982796" y="531953"/>
                </a:moveTo>
                <a:cubicBezTo>
                  <a:pt x="975894" y="531953"/>
                  <a:pt x="970019" y="534213"/>
                  <a:pt x="965172" y="538732"/>
                </a:cubicBezTo>
                <a:cubicBezTo>
                  <a:pt x="960324" y="543251"/>
                  <a:pt x="957900" y="548961"/>
                  <a:pt x="957900" y="555863"/>
                </a:cubicBezTo>
                <a:cubicBezTo>
                  <a:pt x="957900" y="565888"/>
                  <a:pt x="958968" y="578295"/>
                  <a:pt x="961104" y="593084"/>
                </a:cubicBezTo>
                <a:lnTo>
                  <a:pt x="967020" y="630059"/>
                </a:lnTo>
                <a:cubicBezTo>
                  <a:pt x="972936" y="673607"/>
                  <a:pt x="978852" y="708116"/>
                  <a:pt x="984768" y="733587"/>
                </a:cubicBezTo>
                <a:cubicBezTo>
                  <a:pt x="996436" y="783051"/>
                  <a:pt x="1008514" y="807536"/>
                  <a:pt x="1021003" y="807043"/>
                </a:cubicBezTo>
                <a:cubicBezTo>
                  <a:pt x="1031849" y="806715"/>
                  <a:pt x="1039737" y="801785"/>
                  <a:pt x="1044667" y="792254"/>
                </a:cubicBezTo>
                <a:cubicBezTo>
                  <a:pt x="1048775" y="788967"/>
                  <a:pt x="1051897" y="784201"/>
                  <a:pt x="1054034" y="777957"/>
                </a:cubicBezTo>
                <a:lnTo>
                  <a:pt x="1091501" y="676154"/>
                </a:lnTo>
                <a:lnTo>
                  <a:pt x="1111714" y="629073"/>
                </a:lnTo>
                <a:lnTo>
                  <a:pt x="1119848" y="684042"/>
                </a:lnTo>
                <a:cubicBezTo>
                  <a:pt x="1123299" y="708363"/>
                  <a:pt x="1126668" y="727589"/>
                  <a:pt x="1129955" y="741722"/>
                </a:cubicBezTo>
                <a:cubicBezTo>
                  <a:pt x="1139979" y="785927"/>
                  <a:pt x="1153947" y="808194"/>
                  <a:pt x="1171859" y="808522"/>
                </a:cubicBezTo>
                <a:cubicBezTo>
                  <a:pt x="1181719" y="808687"/>
                  <a:pt x="1189524" y="804414"/>
                  <a:pt x="1195276" y="795705"/>
                </a:cubicBezTo>
                <a:cubicBezTo>
                  <a:pt x="1205958" y="779929"/>
                  <a:pt x="1213599" y="764564"/>
                  <a:pt x="1218200" y="749610"/>
                </a:cubicBezTo>
                <a:cubicBezTo>
                  <a:pt x="1238906" y="682070"/>
                  <a:pt x="1255668" y="621514"/>
                  <a:pt x="1268486" y="567942"/>
                </a:cubicBezTo>
                <a:cubicBezTo>
                  <a:pt x="1270129" y="561204"/>
                  <a:pt x="1270950" y="557424"/>
                  <a:pt x="1270950" y="556603"/>
                </a:cubicBezTo>
                <a:cubicBezTo>
                  <a:pt x="1270950" y="550030"/>
                  <a:pt x="1268403" y="544401"/>
                  <a:pt x="1263309" y="539718"/>
                </a:cubicBezTo>
                <a:cubicBezTo>
                  <a:pt x="1258215" y="535034"/>
                  <a:pt x="1252217" y="532693"/>
                  <a:pt x="1245315" y="532693"/>
                </a:cubicBezTo>
                <a:cubicBezTo>
                  <a:pt x="1233647" y="532693"/>
                  <a:pt x="1226581" y="537705"/>
                  <a:pt x="1224116" y="547729"/>
                </a:cubicBezTo>
                <a:lnTo>
                  <a:pt x="1192318" y="682070"/>
                </a:lnTo>
                <a:lnTo>
                  <a:pt x="1174324" y="749117"/>
                </a:lnTo>
                <a:cubicBezTo>
                  <a:pt x="1169230" y="725946"/>
                  <a:pt x="1163396" y="693655"/>
                  <a:pt x="1156822" y="652244"/>
                </a:cubicBezTo>
                <a:cubicBezTo>
                  <a:pt x="1150414" y="612311"/>
                  <a:pt x="1145073" y="582731"/>
                  <a:pt x="1140800" y="563505"/>
                </a:cubicBezTo>
                <a:cubicBezTo>
                  <a:pt x="1136199" y="543128"/>
                  <a:pt x="1127407" y="532939"/>
                  <a:pt x="1114425" y="532939"/>
                </a:cubicBezTo>
                <a:cubicBezTo>
                  <a:pt x="1100950" y="532939"/>
                  <a:pt x="1091501" y="542060"/>
                  <a:pt x="1086078" y="560300"/>
                </a:cubicBezTo>
                <a:cubicBezTo>
                  <a:pt x="1066523" y="626361"/>
                  <a:pt x="1047625" y="684699"/>
                  <a:pt x="1029384" y="735313"/>
                </a:cubicBezTo>
                <a:lnTo>
                  <a:pt x="1014841" y="624636"/>
                </a:lnTo>
                <a:lnTo>
                  <a:pt x="1011143" y="588401"/>
                </a:lnTo>
                <a:cubicBezTo>
                  <a:pt x="1009829" y="574104"/>
                  <a:pt x="1008103" y="562108"/>
                  <a:pt x="1005967" y="552412"/>
                </a:cubicBezTo>
                <a:cubicBezTo>
                  <a:pt x="1003009" y="538773"/>
                  <a:pt x="995285" y="531953"/>
                  <a:pt x="982796" y="531953"/>
                </a:cubicBezTo>
                <a:close/>
                <a:moveTo>
                  <a:pt x="466158" y="519382"/>
                </a:moveTo>
                <a:cubicBezTo>
                  <a:pt x="459256" y="519382"/>
                  <a:pt x="453463" y="521641"/>
                  <a:pt x="448780" y="526161"/>
                </a:cubicBezTo>
                <a:cubicBezTo>
                  <a:pt x="444096" y="530680"/>
                  <a:pt x="441755" y="536472"/>
                  <a:pt x="441755" y="543539"/>
                </a:cubicBezTo>
                <a:cubicBezTo>
                  <a:pt x="441755" y="548797"/>
                  <a:pt x="442042" y="556603"/>
                  <a:pt x="442617" y="566956"/>
                </a:cubicBezTo>
                <a:cubicBezTo>
                  <a:pt x="443193" y="577309"/>
                  <a:pt x="443480" y="585114"/>
                  <a:pt x="443480" y="590373"/>
                </a:cubicBezTo>
                <a:cubicBezTo>
                  <a:pt x="443480" y="607299"/>
                  <a:pt x="442289" y="630757"/>
                  <a:pt x="439906" y="660748"/>
                </a:cubicBezTo>
                <a:cubicBezTo>
                  <a:pt x="437523" y="690738"/>
                  <a:pt x="436332" y="714196"/>
                  <a:pt x="436332" y="731122"/>
                </a:cubicBezTo>
                <a:cubicBezTo>
                  <a:pt x="436332" y="736052"/>
                  <a:pt x="436866" y="743447"/>
                  <a:pt x="437934" y="753307"/>
                </a:cubicBezTo>
                <a:cubicBezTo>
                  <a:pt x="439002" y="763167"/>
                  <a:pt x="439536" y="770562"/>
                  <a:pt x="439536" y="775492"/>
                </a:cubicBezTo>
                <a:cubicBezTo>
                  <a:pt x="439536" y="782887"/>
                  <a:pt x="441755" y="788885"/>
                  <a:pt x="446192" y="793486"/>
                </a:cubicBezTo>
                <a:cubicBezTo>
                  <a:pt x="450629" y="798087"/>
                  <a:pt x="456462" y="800388"/>
                  <a:pt x="463693" y="800388"/>
                </a:cubicBezTo>
                <a:cubicBezTo>
                  <a:pt x="470759" y="800388"/>
                  <a:pt x="476552" y="798087"/>
                  <a:pt x="481071" y="793486"/>
                </a:cubicBezTo>
                <a:cubicBezTo>
                  <a:pt x="485590" y="788885"/>
                  <a:pt x="487850" y="782887"/>
                  <a:pt x="487850" y="775492"/>
                </a:cubicBezTo>
                <a:cubicBezTo>
                  <a:pt x="487850" y="770562"/>
                  <a:pt x="487357" y="763167"/>
                  <a:pt x="486371" y="753307"/>
                </a:cubicBezTo>
                <a:cubicBezTo>
                  <a:pt x="485385" y="743447"/>
                  <a:pt x="484892" y="736052"/>
                  <a:pt x="484892" y="731122"/>
                </a:cubicBezTo>
                <a:cubicBezTo>
                  <a:pt x="484892" y="723399"/>
                  <a:pt x="485385" y="715429"/>
                  <a:pt x="486371" y="707212"/>
                </a:cubicBezTo>
                <a:cubicBezTo>
                  <a:pt x="487521" y="697517"/>
                  <a:pt x="488260" y="689465"/>
                  <a:pt x="488589" y="683056"/>
                </a:cubicBezTo>
                <a:cubicBezTo>
                  <a:pt x="497134" y="652654"/>
                  <a:pt x="508966" y="627512"/>
                  <a:pt x="524085" y="607628"/>
                </a:cubicBezTo>
                <a:cubicBezTo>
                  <a:pt x="540846" y="585772"/>
                  <a:pt x="558430" y="574844"/>
                  <a:pt x="576835" y="574844"/>
                </a:cubicBezTo>
                <a:cubicBezTo>
                  <a:pt x="589981" y="574844"/>
                  <a:pt x="596555" y="592591"/>
                  <a:pt x="596555" y="628087"/>
                </a:cubicBezTo>
                <a:cubicBezTo>
                  <a:pt x="596555" y="632688"/>
                  <a:pt x="596267" y="640494"/>
                  <a:pt x="595692" y="651504"/>
                </a:cubicBezTo>
                <a:cubicBezTo>
                  <a:pt x="595117" y="662514"/>
                  <a:pt x="594829" y="670320"/>
                  <a:pt x="594829" y="674921"/>
                </a:cubicBezTo>
                <a:cubicBezTo>
                  <a:pt x="594829" y="691683"/>
                  <a:pt x="595979" y="709677"/>
                  <a:pt x="598280" y="728904"/>
                </a:cubicBezTo>
                <a:lnTo>
                  <a:pt x="605182" y="782887"/>
                </a:lnTo>
                <a:cubicBezTo>
                  <a:pt x="606990" y="798334"/>
                  <a:pt x="614960" y="806057"/>
                  <a:pt x="629092" y="806057"/>
                </a:cubicBezTo>
                <a:cubicBezTo>
                  <a:pt x="636158" y="806057"/>
                  <a:pt x="642033" y="803798"/>
                  <a:pt x="646717" y="799279"/>
                </a:cubicBezTo>
                <a:cubicBezTo>
                  <a:pt x="651400" y="794760"/>
                  <a:pt x="653742" y="788885"/>
                  <a:pt x="653742" y="781654"/>
                </a:cubicBezTo>
                <a:cubicBezTo>
                  <a:pt x="653742" y="768179"/>
                  <a:pt x="651975" y="750637"/>
                  <a:pt x="648442" y="729027"/>
                </a:cubicBezTo>
                <a:cubicBezTo>
                  <a:pt x="644909" y="707418"/>
                  <a:pt x="643142" y="689793"/>
                  <a:pt x="643142" y="676154"/>
                </a:cubicBezTo>
                <a:lnTo>
                  <a:pt x="643389" y="653230"/>
                </a:lnTo>
                <a:lnTo>
                  <a:pt x="643389" y="628333"/>
                </a:lnTo>
                <a:cubicBezTo>
                  <a:pt x="642732" y="598096"/>
                  <a:pt x="638870" y="575254"/>
                  <a:pt x="631804" y="559807"/>
                </a:cubicBezTo>
                <a:cubicBezTo>
                  <a:pt x="621451" y="536637"/>
                  <a:pt x="603128" y="525051"/>
                  <a:pt x="576835" y="525051"/>
                </a:cubicBezTo>
                <a:cubicBezTo>
                  <a:pt x="547748" y="525051"/>
                  <a:pt x="519401" y="543456"/>
                  <a:pt x="491794" y="580267"/>
                </a:cubicBezTo>
                <a:lnTo>
                  <a:pt x="491054" y="551426"/>
                </a:lnTo>
                <a:cubicBezTo>
                  <a:pt x="489575" y="530063"/>
                  <a:pt x="481276" y="519382"/>
                  <a:pt x="466158" y="519382"/>
                </a:cubicBezTo>
                <a:close/>
                <a:moveTo>
                  <a:pt x="199546" y="393176"/>
                </a:moveTo>
                <a:cubicBezTo>
                  <a:pt x="192480" y="393176"/>
                  <a:pt x="186687" y="395476"/>
                  <a:pt x="182168" y="400078"/>
                </a:cubicBezTo>
                <a:cubicBezTo>
                  <a:pt x="177649" y="404679"/>
                  <a:pt x="175390" y="410677"/>
                  <a:pt x="175390" y="418072"/>
                </a:cubicBezTo>
                <a:cubicBezTo>
                  <a:pt x="175390" y="425467"/>
                  <a:pt x="175759" y="434176"/>
                  <a:pt x="176499" y="444200"/>
                </a:cubicBezTo>
                <a:cubicBezTo>
                  <a:pt x="177238" y="454225"/>
                  <a:pt x="177608" y="462934"/>
                  <a:pt x="177608" y="470329"/>
                </a:cubicBezTo>
                <a:cubicBezTo>
                  <a:pt x="177608" y="494979"/>
                  <a:pt x="177238" y="523367"/>
                  <a:pt x="176499" y="555494"/>
                </a:cubicBezTo>
                <a:cubicBezTo>
                  <a:pt x="175759" y="587620"/>
                  <a:pt x="175390" y="616173"/>
                  <a:pt x="175390" y="641151"/>
                </a:cubicBezTo>
                <a:cubicBezTo>
                  <a:pt x="175390" y="654791"/>
                  <a:pt x="174445" y="675209"/>
                  <a:pt x="172555" y="702406"/>
                </a:cubicBezTo>
                <a:cubicBezTo>
                  <a:pt x="170665" y="729602"/>
                  <a:pt x="169720" y="750021"/>
                  <a:pt x="169720" y="763660"/>
                </a:cubicBezTo>
                <a:cubicBezTo>
                  <a:pt x="169720" y="786009"/>
                  <a:pt x="178019" y="797184"/>
                  <a:pt x="194616" y="797184"/>
                </a:cubicBezTo>
                <a:cubicBezTo>
                  <a:pt x="201683" y="797184"/>
                  <a:pt x="207475" y="794883"/>
                  <a:pt x="211994" y="790282"/>
                </a:cubicBezTo>
                <a:cubicBezTo>
                  <a:pt x="216513" y="785680"/>
                  <a:pt x="218773" y="779682"/>
                  <a:pt x="218773" y="772287"/>
                </a:cubicBezTo>
                <a:cubicBezTo>
                  <a:pt x="218773" y="748131"/>
                  <a:pt x="219677" y="723317"/>
                  <a:pt x="221484" y="697845"/>
                </a:cubicBezTo>
                <a:cubicBezTo>
                  <a:pt x="241533" y="684206"/>
                  <a:pt x="256323" y="673607"/>
                  <a:pt x="265854" y="666047"/>
                </a:cubicBezTo>
                <a:lnTo>
                  <a:pt x="309484" y="725453"/>
                </a:lnTo>
                <a:cubicBezTo>
                  <a:pt x="326739" y="748131"/>
                  <a:pt x="339638" y="767768"/>
                  <a:pt x="348184" y="784366"/>
                </a:cubicBezTo>
                <a:cubicBezTo>
                  <a:pt x="353114" y="793897"/>
                  <a:pt x="360098" y="798663"/>
                  <a:pt x="369136" y="798663"/>
                </a:cubicBezTo>
                <a:cubicBezTo>
                  <a:pt x="375873" y="798663"/>
                  <a:pt x="381831" y="796280"/>
                  <a:pt x="387007" y="791514"/>
                </a:cubicBezTo>
                <a:cubicBezTo>
                  <a:pt x="392183" y="786749"/>
                  <a:pt x="394772" y="781079"/>
                  <a:pt x="394772" y="774506"/>
                </a:cubicBezTo>
                <a:cubicBezTo>
                  <a:pt x="394772" y="764153"/>
                  <a:pt x="382200" y="741804"/>
                  <a:pt x="357058" y="707459"/>
                </a:cubicBezTo>
                <a:lnTo>
                  <a:pt x="303321" y="634249"/>
                </a:lnTo>
                <a:cubicBezTo>
                  <a:pt x="332901" y="607135"/>
                  <a:pt x="357797" y="581746"/>
                  <a:pt x="378010" y="558082"/>
                </a:cubicBezTo>
                <a:cubicBezTo>
                  <a:pt x="382775" y="552659"/>
                  <a:pt x="385158" y="547154"/>
                  <a:pt x="385158" y="541567"/>
                </a:cubicBezTo>
                <a:cubicBezTo>
                  <a:pt x="385158" y="534829"/>
                  <a:pt x="382570" y="528913"/>
                  <a:pt x="377394" y="523819"/>
                </a:cubicBezTo>
                <a:cubicBezTo>
                  <a:pt x="372217" y="518725"/>
                  <a:pt x="366424" y="516177"/>
                  <a:pt x="360016" y="516177"/>
                </a:cubicBezTo>
                <a:cubicBezTo>
                  <a:pt x="353771" y="516177"/>
                  <a:pt x="347937" y="518971"/>
                  <a:pt x="342514" y="524558"/>
                </a:cubicBezTo>
                <a:lnTo>
                  <a:pt x="288285" y="580513"/>
                </a:lnTo>
                <a:cubicBezTo>
                  <a:pt x="267579" y="600890"/>
                  <a:pt x="246052" y="619624"/>
                  <a:pt x="223703" y="636714"/>
                </a:cubicBezTo>
                <a:cubicBezTo>
                  <a:pt x="223374" y="608121"/>
                  <a:pt x="223621" y="579527"/>
                  <a:pt x="224442" y="550933"/>
                </a:cubicBezTo>
                <a:lnTo>
                  <a:pt x="226168" y="471562"/>
                </a:lnTo>
                <a:cubicBezTo>
                  <a:pt x="226168" y="464002"/>
                  <a:pt x="225757" y="455087"/>
                  <a:pt x="224935" y="444817"/>
                </a:cubicBezTo>
                <a:cubicBezTo>
                  <a:pt x="224114" y="434546"/>
                  <a:pt x="223703" y="425631"/>
                  <a:pt x="223703" y="418072"/>
                </a:cubicBezTo>
                <a:cubicBezTo>
                  <a:pt x="223703" y="410677"/>
                  <a:pt x="221443" y="404679"/>
                  <a:pt x="216924" y="400078"/>
                </a:cubicBezTo>
                <a:cubicBezTo>
                  <a:pt x="212405" y="395476"/>
                  <a:pt x="206613" y="393176"/>
                  <a:pt x="199546" y="393176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CC00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D771A468-4C8C-4A85-A155-44EE142A3DA9}"/>
              </a:ext>
            </a:extLst>
          </p:cNvPr>
          <p:cNvSpPr/>
          <p:nvPr/>
        </p:nvSpPr>
        <p:spPr>
          <a:xfrm>
            <a:off x="383386" y="1849287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601049" y="569873"/>
                </a:moveTo>
                <a:cubicBezTo>
                  <a:pt x="603678" y="569873"/>
                  <a:pt x="607170" y="570612"/>
                  <a:pt x="611525" y="572091"/>
                </a:cubicBezTo>
                <a:cubicBezTo>
                  <a:pt x="615880" y="573570"/>
                  <a:pt x="621097" y="575871"/>
                  <a:pt x="627178" y="578993"/>
                </a:cubicBezTo>
                <a:cubicBezTo>
                  <a:pt x="625370" y="588360"/>
                  <a:pt x="624014" y="597193"/>
                  <a:pt x="623110" y="605491"/>
                </a:cubicBezTo>
                <a:cubicBezTo>
                  <a:pt x="622207" y="613790"/>
                  <a:pt x="621755" y="621473"/>
                  <a:pt x="621755" y="628539"/>
                </a:cubicBezTo>
                <a:cubicBezTo>
                  <a:pt x="621755" y="650230"/>
                  <a:pt x="624384" y="682850"/>
                  <a:pt x="629643" y="726398"/>
                </a:cubicBezTo>
                <a:cubicBezTo>
                  <a:pt x="618961" y="735765"/>
                  <a:pt x="610662" y="742009"/>
                  <a:pt x="604746" y="745132"/>
                </a:cubicBezTo>
                <a:cubicBezTo>
                  <a:pt x="593736" y="750883"/>
                  <a:pt x="580343" y="753759"/>
                  <a:pt x="564567" y="753759"/>
                </a:cubicBezTo>
                <a:cubicBezTo>
                  <a:pt x="545505" y="753759"/>
                  <a:pt x="531208" y="747021"/>
                  <a:pt x="521677" y="733546"/>
                </a:cubicBezTo>
                <a:cubicBezTo>
                  <a:pt x="512146" y="720071"/>
                  <a:pt x="507380" y="699858"/>
                  <a:pt x="507380" y="672908"/>
                </a:cubicBezTo>
                <a:cubicBezTo>
                  <a:pt x="507380" y="645794"/>
                  <a:pt x="516624" y="621842"/>
                  <a:pt x="535111" y="601054"/>
                </a:cubicBezTo>
                <a:cubicBezTo>
                  <a:pt x="553598" y="580267"/>
                  <a:pt x="575578" y="569873"/>
                  <a:pt x="601049" y="569873"/>
                </a:cubicBezTo>
                <a:close/>
                <a:moveTo>
                  <a:pt x="597844" y="526243"/>
                </a:moveTo>
                <a:cubicBezTo>
                  <a:pt x="559884" y="526243"/>
                  <a:pt x="527223" y="540375"/>
                  <a:pt x="499862" y="568640"/>
                </a:cubicBezTo>
                <a:cubicBezTo>
                  <a:pt x="472501" y="596905"/>
                  <a:pt x="458820" y="630922"/>
                  <a:pt x="458820" y="670690"/>
                </a:cubicBezTo>
                <a:cubicBezTo>
                  <a:pt x="458820" y="712758"/>
                  <a:pt x="467119" y="743981"/>
                  <a:pt x="483717" y="764358"/>
                </a:cubicBezTo>
                <a:cubicBezTo>
                  <a:pt x="501300" y="786050"/>
                  <a:pt x="529318" y="796896"/>
                  <a:pt x="567772" y="796896"/>
                </a:cubicBezTo>
                <a:cubicBezTo>
                  <a:pt x="575824" y="796896"/>
                  <a:pt x="585848" y="794719"/>
                  <a:pt x="597844" y="790364"/>
                </a:cubicBezTo>
                <a:cubicBezTo>
                  <a:pt x="609841" y="786009"/>
                  <a:pt x="623727" y="779559"/>
                  <a:pt x="639502" y="771014"/>
                </a:cubicBezTo>
                <a:cubicBezTo>
                  <a:pt x="643118" y="776272"/>
                  <a:pt x="648623" y="782271"/>
                  <a:pt x="656018" y="789008"/>
                </a:cubicBezTo>
                <a:cubicBezTo>
                  <a:pt x="664234" y="796239"/>
                  <a:pt x="669904" y="799854"/>
                  <a:pt x="673026" y="799854"/>
                </a:cubicBezTo>
                <a:cubicBezTo>
                  <a:pt x="679106" y="799854"/>
                  <a:pt x="684447" y="797718"/>
                  <a:pt x="689048" y="793445"/>
                </a:cubicBezTo>
                <a:cubicBezTo>
                  <a:pt x="693649" y="789172"/>
                  <a:pt x="695950" y="783749"/>
                  <a:pt x="695950" y="777176"/>
                </a:cubicBezTo>
                <a:lnTo>
                  <a:pt x="694471" y="772986"/>
                </a:lnTo>
                <a:cubicBezTo>
                  <a:pt x="691842" y="767234"/>
                  <a:pt x="689952" y="762879"/>
                  <a:pt x="688802" y="759921"/>
                </a:cubicBezTo>
                <a:cubicBezTo>
                  <a:pt x="680092" y="738230"/>
                  <a:pt x="674916" y="723769"/>
                  <a:pt x="673272" y="716538"/>
                </a:cubicBezTo>
                <a:cubicBezTo>
                  <a:pt x="670314" y="704706"/>
                  <a:pt x="668918" y="688602"/>
                  <a:pt x="669082" y="668225"/>
                </a:cubicBezTo>
                <a:cubicBezTo>
                  <a:pt x="669246" y="645876"/>
                  <a:pt x="669780" y="627553"/>
                  <a:pt x="670684" y="613256"/>
                </a:cubicBezTo>
                <a:cubicBezTo>
                  <a:pt x="671588" y="598959"/>
                  <a:pt x="672862" y="588688"/>
                  <a:pt x="674505" y="582444"/>
                </a:cubicBezTo>
                <a:cubicBezTo>
                  <a:pt x="677791" y="578993"/>
                  <a:pt x="679435" y="575049"/>
                  <a:pt x="679435" y="570612"/>
                </a:cubicBezTo>
                <a:cubicBezTo>
                  <a:pt x="679435" y="557630"/>
                  <a:pt x="668260" y="546538"/>
                  <a:pt x="645911" y="537335"/>
                </a:cubicBezTo>
                <a:cubicBezTo>
                  <a:pt x="628164" y="529940"/>
                  <a:pt x="612141" y="526243"/>
                  <a:pt x="597844" y="526243"/>
                </a:cubicBezTo>
                <a:close/>
                <a:moveTo>
                  <a:pt x="897910" y="502086"/>
                </a:moveTo>
                <a:cubicBezTo>
                  <a:pt x="890022" y="502086"/>
                  <a:pt x="882709" y="503565"/>
                  <a:pt x="875972" y="506523"/>
                </a:cubicBezTo>
                <a:cubicBezTo>
                  <a:pt x="866605" y="510796"/>
                  <a:pt x="851076" y="516013"/>
                  <a:pt x="829384" y="522176"/>
                </a:cubicBezTo>
                <a:cubicBezTo>
                  <a:pt x="807692" y="528338"/>
                  <a:pt x="791916" y="533638"/>
                  <a:pt x="782056" y="538075"/>
                </a:cubicBezTo>
                <a:cubicBezTo>
                  <a:pt x="749683" y="552700"/>
                  <a:pt x="733497" y="577185"/>
                  <a:pt x="733497" y="611531"/>
                </a:cubicBezTo>
                <a:cubicBezTo>
                  <a:pt x="733497" y="630100"/>
                  <a:pt x="740152" y="643986"/>
                  <a:pt x="753463" y="653188"/>
                </a:cubicBezTo>
                <a:cubicBezTo>
                  <a:pt x="762665" y="659597"/>
                  <a:pt x="778195" y="665185"/>
                  <a:pt x="800051" y="669950"/>
                </a:cubicBezTo>
                <a:lnTo>
                  <a:pt x="825686" y="675620"/>
                </a:lnTo>
                <a:cubicBezTo>
                  <a:pt x="856909" y="683508"/>
                  <a:pt x="872521" y="698626"/>
                  <a:pt x="872521" y="720975"/>
                </a:cubicBezTo>
                <a:cubicBezTo>
                  <a:pt x="872521" y="731328"/>
                  <a:pt x="864879" y="738887"/>
                  <a:pt x="849597" y="743653"/>
                </a:cubicBezTo>
                <a:cubicBezTo>
                  <a:pt x="839079" y="746939"/>
                  <a:pt x="826919" y="748583"/>
                  <a:pt x="813115" y="748583"/>
                </a:cubicBezTo>
                <a:cubicBezTo>
                  <a:pt x="805556" y="748583"/>
                  <a:pt x="796271" y="747597"/>
                  <a:pt x="785261" y="745625"/>
                </a:cubicBezTo>
                <a:cubicBezTo>
                  <a:pt x="771457" y="743160"/>
                  <a:pt x="762583" y="740037"/>
                  <a:pt x="758639" y="736258"/>
                </a:cubicBezTo>
                <a:cubicBezTo>
                  <a:pt x="750587" y="728370"/>
                  <a:pt x="744014" y="724426"/>
                  <a:pt x="738920" y="724426"/>
                </a:cubicBezTo>
                <a:cubicBezTo>
                  <a:pt x="732346" y="724426"/>
                  <a:pt x="726471" y="726891"/>
                  <a:pt x="721295" y="731821"/>
                </a:cubicBezTo>
                <a:cubicBezTo>
                  <a:pt x="716119" y="736751"/>
                  <a:pt x="713530" y="742502"/>
                  <a:pt x="713530" y="749076"/>
                </a:cubicBezTo>
                <a:cubicBezTo>
                  <a:pt x="713530" y="765509"/>
                  <a:pt x="726184" y="778327"/>
                  <a:pt x="751491" y="787529"/>
                </a:cubicBezTo>
                <a:cubicBezTo>
                  <a:pt x="771046" y="794760"/>
                  <a:pt x="791588" y="798375"/>
                  <a:pt x="813115" y="798375"/>
                </a:cubicBezTo>
                <a:cubicBezTo>
                  <a:pt x="842530" y="798375"/>
                  <a:pt x="866851" y="792788"/>
                  <a:pt x="886078" y="781613"/>
                </a:cubicBezTo>
                <a:cubicBezTo>
                  <a:pt x="909249" y="767974"/>
                  <a:pt x="920834" y="747761"/>
                  <a:pt x="920834" y="720975"/>
                </a:cubicBezTo>
                <a:cubicBezTo>
                  <a:pt x="920834" y="688273"/>
                  <a:pt x="907441" y="663295"/>
                  <a:pt x="880655" y="646040"/>
                </a:cubicBezTo>
                <a:cubicBezTo>
                  <a:pt x="862250" y="634208"/>
                  <a:pt x="834149" y="624923"/>
                  <a:pt x="796353" y="618186"/>
                </a:cubicBezTo>
                <a:cubicBezTo>
                  <a:pt x="791588" y="617364"/>
                  <a:pt x="786740" y="616050"/>
                  <a:pt x="781810" y="614242"/>
                </a:cubicBezTo>
                <a:cubicBezTo>
                  <a:pt x="781974" y="598795"/>
                  <a:pt x="795285" y="585813"/>
                  <a:pt x="821742" y="575296"/>
                </a:cubicBezTo>
                <a:cubicBezTo>
                  <a:pt x="847378" y="566915"/>
                  <a:pt x="866358" y="561163"/>
                  <a:pt x="878683" y="558041"/>
                </a:cubicBezTo>
                <a:cubicBezTo>
                  <a:pt x="880491" y="571516"/>
                  <a:pt x="882627" y="580390"/>
                  <a:pt x="885092" y="584662"/>
                </a:cubicBezTo>
                <a:cubicBezTo>
                  <a:pt x="888707" y="590743"/>
                  <a:pt x="895034" y="593783"/>
                  <a:pt x="904072" y="593783"/>
                </a:cubicBezTo>
                <a:cubicBezTo>
                  <a:pt x="911139" y="593783"/>
                  <a:pt x="916931" y="591482"/>
                  <a:pt x="921450" y="586881"/>
                </a:cubicBezTo>
                <a:cubicBezTo>
                  <a:pt x="925969" y="582280"/>
                  <a:pt x="928229" y="576282"/>
                  <a:pt x="928229" y="568887"/>
                </a:cubicBezTo>
                <a:cubicBezTo>
                  <a:pt x="928229" y="564121"/>
                  <a:pt x="927202" y="557137"/>
                  <a:pt x="925148" y="547934"/>
                </a:cubicBezTo>
                <a:cubicBezTo>
                  <a:pt x="923094" y="538732"/>
                  <a:pt x="922067" y="531748"/>
                  <a:pt x="922067" y="526982"/>
                </a:cubicBezTo>
                <a:cubicBezTo>
                  <a:pt x="922067" y="519587"/>
                  <a:pt x="919807" y="513589"/>
                  <a:pt x="915288" y="508988"/>
                </a:cubicBezTo>
                <a:cubicBezTo>
                  <a:pt x="910769" y="504387"/>
                  <a:pt x="904976" y="502086"/>
                  <a:pt x="897910" y="502086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FE82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83A94AD2-6D87-495B-A8BC-DB04C8E9DF67}"/>
              </a:ext>
            </a:extLst>
          </p:cNvPr>
          <p:cNvSpPr/>
          <p:nvPr/>
        </p:nvSpPr>
        <p:spPr>
          <a:xfrm>
            <a:off x="473869" y="40386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694818" y="582980"/>
                </a:moveTo>
                <a:cubicBezTo>
                  <a:pt x="696653" y="582980"/>
                  <a:pt x="699091" y="583496"/>
                  <a:pt x="702131" y="584528"/>
                </a:cubicBezTo>
                <a:cubicBezTo>
                  <a:pt x="705172" y="585561"/>
                  <a:pt x="708814" y="587167"/>
                  <a:pt x="713059" y="589347"/>
                </a:cubicBezTo>
                <a:cubicBezTo>
                  <a:pt x="711797" y="595886"/>
                  <a:pt x="710850" y="602052"/>
                  <a:pt x="710219" y="607846"/>
                </a:cubicBezTo>
                <a:cubicBezTo>
                  <a:pt x="709588" y="613639"/>
                  <a:pt x="709273" y="619002"/>
                  <a:pt x="709273" y="623935"/>
                </a:cubicBezTo>
                <a:cubicBezTo>
                  <a:pt x="709273" y="639079"/>
                  <a:pt x="711108" y="661851"/>
                  <a:pt x="714779" y="692252"/>
                </a:cubicBezTo>
                <a:cubicBezTo>
                  <a:pt x="707323" y="698791"/>
                  <a:pt x="701529" y="703151"/>
                  <a:pt x="697399" y="705330"/>
                </a:cubicBezTo>
                <a:cubicBezTo>
                  <a:pt x="689713" y="709346"/>
                  <a:pt x="680363" y="711353"/>
                  <a:pt x="669350" y="711353"/>
                </a:cubicBezTo>
                <a:cubicBezTo>
                  <a:pt x="656042" y="711353"/>
                  <a:pt x="646061" y="706650"/>
                  <a:pt x="639407" y="697242"/>
                </a:cubicBezTo>
                <a:cubicBezTo>
                  <a:pt x="632753" y="687835"/>
                  <a:pt x="629427" y="673725"/>
                  <a:pt x="629427" y="654910"/>
                </a:cubicBezTo>
                <a:cubicBezTo>
                  <a:pt x="629427" y="635981"/>
                  <a:pt x="635880" y="619260"/>
                  <a:pt x="648786" y="604748"/>
                </a:cubicBezTo>
                <a:cubicBezTo>
                  <a:pt x="661692" y="590236"/>
                  <a:pt x="677036" y="582980"/>
                  <a:pt x="694818" y="582980"/>
                </a:cubicBezTo>
                <a:close/>
                <a:moveTo>
                  <a:pt x="692581" y="552521"/>
                </a:moveTo>
                <a:cubicBezTo>
                  <a:pt x="666080" y="552521"/>
                  <a:pt x="643279" y="562387"/>
                  <a:pt x="624178" y="582119"/>
                </a:cubicBezTo>
                <a:cubicBezTo>
                  <a:pt x="605077" y="601851"/>
                  <a:pt x="595526" y="625599"/>
                  <a:pt x="595526" y="653361"/>
                </a:cubicBezTo>
                <a:cubicBezTo>
                  <a:pt x="595526" y="682730"/>
                  <a:pt x="601320" y="704527"/>
                  <a:pt x="612907" y="718753"/>
                </a:cubicBezTo>
                <a:cubicBezTo>
                  <a:pt x="625182" y="733896"/>
                  <a:pt x="644742" y="741468"/>
                  <a:pt x="671587" y="741468"/>
                </a:cubicBezTo>
                <a:cubicBezTo>
                  <a:pt x="677208" y="741468"/>
                  <a:pt x="684206" y="739948"/>
                  <a:pt x="692581" y="736907"/>
                </a:cubicBezTo>
                <a:cubicBezTo>
                  <a:pt x="700956" y="733867"/>
                  <a:pt x="710649" y="729365"/>
                  <a:pt x="721663" y="723399"/>
                </a:cubicBezTo>
                <a:cubicBezTo>
                  <a:pt x="724187" y="727070"/>
                  <a:pt x="728030" y="731257"/>
                  <a:pt x="733192" y="735961"/>
                </a:cubicBezTo>
                <a:cubicBezTo>
                  <a:pt x="738928" y="741009"/>
                  <a:pt x="742886" y="743533"/>
                  <a:pt x="745066" y="743533"/>
                </a:cubicBezTo>
                <a:cubicBezTo>
                  <a:pt x="749311" y="743533"/>
                  <a:pt x="753039" y="742041"/>
                  <a:pt x="756251" y="739059"/>
                </a:cubicBezTo>
                <a:cubicBezTo>
                  <a:pt x="759464" y="736076"/>
                  <a:pt x="761070" y="732290"/>
                  <a:pt x="761070" y="727701"/>
                </a:cubicBezTo>
                <a:lnTo>
                  <a:pt x="760037" y="724776"/>
                </a:lnTo>
                <a:cubicBezTo>
                  <a:pt x="758202" y="720760"/>
                  <a:pt x="756882" y="717720"/>
                  <a:pt x="756079" y="715655"/>
                </a:cubicBezTo>
                <a:cubicBezTo>
                  <a:pt x="749999" y="700512"/>
                  <a:pt x="746385" y="690417"/>
                  <a:pt x="745238" y="685369"/>
                </a:cubicBezTo>
                <a:cubicBezTo>
                  <a:pt x="743173" y="677109"/>
                  <a:pt x="742198" y="665866"/>
                  <a:pt x="742313" y="651641"/>
                </a:cubicBezTo>
                <a:cubicBezTo>
                  <a:pt x="742427" y="636038"/>
                  <a:pt x="742800" y="623247"/>
                  <a:pt x="743431" y="613266"/>
                </a:cubicBezTo>
                <a:cubicBezTo>
                  <a:pt x="744062" y="603285"/>
                  <a:pt x="744951" y="596115"/>
                  <a:pt x="746098" y="591756"/>
                </a:cubicBezTo>
                <a:cubicBezTo>
                  <a:pt x="748393" y="589347"/>
                  <a:pt x="749540" y="586593"/>
                  <a:pt x="749540" y="583496"/>
                </a:cubicBezTo>
                <a:cubicBezTo>
                  <a:pt x="749540" y="574433"/>
                  <a:pt x="741739" y="566689"/>
                  <a:pt x="726137" y="560265"/>
                </a:cubicBezTo>
                <a:cubicBezTo>
                  <a:pt x="713747" y="555102"/>
                  <a:pt x="702562" y="552521"/>
                  <a:pt x="692581" y="552521"/>
                </a:cubicBezTo>
                <a:close/>
                <a:moveTo>
                  <a:pt x="809885" y="544261"/>
                </a:moveTo>
                <a:cubicBezTo>
                  <a:pt x="805067" y="544261"/>
                  <a:pt x="801023" y="545839"/>
                  <a:pt x="797753" y="548993"/>
                </a:cubicBezTo>
                <a:cubicBezTo>
                  <a:pt x="794484" y="552148"/>
                  <a:pt x="792849" y="556192"/>
                  <a:pt x="792849" y="561125"/>
                </a:cubicBezTo>
                <a:cubicBezTo>
                  <a:pt x="792849" y="564796"/>
                  <a:pt x="793050" y="570246"/>
                  <a:pt x="793451" y="577473"/>
                </a:cubicBezTo>
                <a:cubicBezTo>
                  <a:pt x="793853" y="584701"/>
                  <a:pt x="794054" y="590150"/>
                  <a:pt x="794054" y="593821"/>
                </a:cubicBezTo>
                <a:cubicBezTo>
                  <a:pt x="794054" y="605637"/>
                  <a:pt x="793222" y="622014"/>
                  <a:pt x="791559" y="642950"/>
                </a:cubicBezTo>
                <a:cubicBezTo>
                  <a:pt x="789895" y="663887"/>
                  <a:pt x="789063" y="680264"/>
                  <a:pt x="789063" y="692080"/>
                </a:cubicBezTo>
                <a:cubicBezTo>
                  <a:pt x="789063" y="695522"/>
                  <a:pt x="789436" y="700684"/>
                  <a:pt x="790182" y="707567"/>
                </a:cubicBezTo>
                <a:cubicBezTo>
                  <a:pt x="790928" y="714451"/>
                  <a:pt x="791300" y="719613"/>
                  <a:pt x="791300" y="723055"/>
                </a:cubicBezTo>
                <a:cubicBezTo>
                  <a:pt x="791300" y="728217"/>
                  <a:pt x="792849" y="732405"/>
                  <a:pt x="795947" y="735617"/>
                </a:cubicBezTo>
                <a:cubicBezTo>
                  <a:pt x="799044" y="738829"/>
                  <a:pt x="803117" y="740435"/>
                  <a:pt x="808164" y="740435"/>
                </a:cubicBezTo>
                <a:cubicBezTo>
                  <a:pt x="813098" y="740435"/>
                  <a:pt x="817141" y="738829"/>
                  <a:pt x="820296" y="735617"/>
                </a:cubicBezTo>
                <a:cubicBezTo>
                  <a:pt x="823451" y="732405"/>
                  <a:pt x="825029" y="728217"/>
                  <a:pt x="825029" y="723055"/>
                </a:cubicBezTo>
                <a:cubicBezTo>
                  <a:pt x="825029" y="719613"/>
                  <a:pt x="824684" y="714451"/>
                  <a:pt x="823996" y="707567"/>
                </a:cubicBezTo>
                <a:cubicBezTo>
                  <a:pt x="823308" y="700684"/>
                  <a:pt x="822964" y="695522"/>
                  <a:pt x="822964" y="692080"/>
                </a:cubicBezTo>
                <a:cubicBezTo>
                  <a:pt x="822964" y="686688"/>
                  <a:pt x="823308" y="681124"/>
                  <a:pt x="823996" y="675388"/>
                </a:cubicBezTo>
                <a:cubicBezTo>
                  <a:pt x="824799" y="668619"/>
                  <a:pt x="825315" y="662998"/>
                  <a:pt x="825545" y="658524"/>
                </a:cubicBezTo>
                <a:cubicBezTo>
                  <a:pt x="831510" y="637300"/>
                  <a:pt x="839770" y="619748"/>
                  <a:pt x="850325" y="605867"/>
                </a:cubicBezTo>
                <a:cubicBezTo>
                  <a:pt x="862026" y="590609"/>
                  <a:pt x="874301" y="582980"/>
                  <a:pt x="887150" y="582980"/>
                </a:cubicBezTo>
                <a:cubicBezTo>
                  <a:pt x="896328" y="582980"/>
                  <a:pt x="900917" y="595370"/>
                  <a:pt x="900917" y="620150"/>
                </a:cubicBezTo>
                <a:cubicBezTo>
                  <a:pt x="900917" y="623362"/>
                  <a:pt x="900716" y="628811"/>
                  <a:pt x="900315" y="636497"/>
                </a:cubicBezTo>
                <a:cubicBezTo>
                  <a:pt x="899913" y="644184"/>
                  <a:pt x="899712" y="649633"/>
                  <a:pt x="899712" y="652845"/>
                </a:cubicBezTo>
                <a:cubicBezTo>
                  <a:pt x="899712" y="664547"/>
                  <a:pt x="900515" y="677109"/>
                  <a:pt x="902122" y="690531"/>
                </a:cubicBezTo>
                <a:lnTo>
                  <a:pt x="906940" y="728217"/>
                </a:lnTo>
                <a:cubicBezTo>
                  <a:pt x="908202" y="739001"/>
                  <a:pt x="913766" y="744393"/>
                  <a:pt x="923632" y="744393"/>
                </a:cubicBezTo>
                <a:cubicBezTo>
                  <a:pt x="928565" y="744393"/>
                  <a:pt x="932666" y="742816"/>
                  <a:pt x="935936" y="739661"/>
                </a:cubicBezTo>
                <a:cubicBezTo>
                  <a:pt x="939205" y="736506"/>
                  <a:pt x="940840" y="732405"/>
                  <a:pt x="940840" y="727357"/>
                </a:cubicBezTo>
                <a:cubicBezTo>
                  <a:pt x="940840" y="717950"/>
                  <a:pt x="939607" y="705703"/>
                  <a:pt x="937140" y="690617"/>
                </a:cubicBezTo>
                <a:cubicBezTo>
                  <a:pt x="934674" y="675531"/>
                  <a:pt x="933441" y="663228"/>
                  <a:pt x="933441" y="653706"/>
                </a:cubicBezTo>
                <a:lnTo>
                  <a:pt x="933613" y="637702"/>
                </a:lnTo>
                <a:lnTo>
                  <a:pt x="933613" y="620322"/>
                </a:lnTo>
                <a:cubicBezTo>
                  <a:pt x="933154" y="599213"/>
                  <a:pt x="930458" y="583267"/>
                  <a:pt x="925525" y="572483"/>
                </a:cubicBezTo>
                <a:cubicBezTo>
                  <a:pt x="918297" y="556307"/>
                  <a:pt x="905506" y="548219"/>
                  <a:pt x="887150" y="548219"/>
                </a:cubicBezTo>
                <a:cubicBezTo>
                  <a:pt x="866845" y="548219"/>
                  <a:pt x="847055" y="561068"/>
                  <a:pt x="827782" y="586766"/>
                </a:cubicBezTo>
                <a:lnTo>
                  <a:pt x="827266" y="566632"/>
                </a:lnTo>
                <a:cubicBezTo>
                  <a:pt x="826233" y="551718"/>
                  <a:pt x="820440" y="544261"/>
                  <a:pt x="809885" y="544261"/>
                </a:cubicBezTo>
                <a:close/>
                <a:moveTo>
                  <a:pt x="304302" y="491776"/>
                </a:moveTo>
                <a:cubicBezTo>
                  <a:pt x="299484" y="491776"/>
                  <a:pt x="295411" y="493353"/>
                  <a:pt x="292084" y="496508"/>
                </a:cubicBezTo>
                <a:cubicBezTo>
                  <a:pt x="288757" y="499663"/>
                  <a:pt x="287094" y="503650"/>
                  <a:pt x="287094" y="508468"/>
                </a:cubicBezTo>
                <a:cubicBezTo>
                  <a:pt x="287094" y="512827"/>
                  <a:pt x="287352" y="519911"/>
                  <a:pt x="287868" y="529720"/>
                </a:cubicBezTo>
                <a:cubicBezTo>
                  <a:pt x="288385" y="539529"/>
                  <a:pt x="288643" y="547359"/>
                  <a:pt x="288643" y="553209"/>
                </a:cubicBezTo>
                <a:lnTo>
                  <a:pt x="252505" y="550284"/>
                </a:lnTo>
                <a:cubicBezTo>
                  <a:pt x="247687" y="550284"/>
                  <a:pt x="243729" y="551947"/>
                  <a:pt x="240632" y="555274"/>
                </a:cubicBezTo>
                <a:cubicBezTo>
                  <a:pt x="237534" y="558601"/>
                  <a:pt x="235985" y="562789"/>
                  <a:pt x="235985" y="567836"/>
                </a:cubicBezTo>
                <a:cubicBezTo>
                  <a:pt x="235985" y="577817"/>
                  <a:pt x="241091" y="583496"/>
                  <a:pt x="251301" y="584873"/>
                </a:cubicBezTo>
                <a:cubicBezTo>
                  <a:pt x="268394" y="586479"/>
                  <a:pt x="281128" y="587454"/>
                  <a:pt x="289503" y="587798"/>
                </a:cubicBezTo>
                <a:lnTo>
                  <a:pt x="292945" y="688294"/>
                </a:lnTo>
                <a:cubicBezTo>
                  <a:pt x="292945" y="692654"/>
                  <a:pt x="292773" y="699193"/>
                  <a:pt x="292428" y="707912"/>
                </a:cubicBezTo>
                <a:cubicBezTo>
                  <a:pt x="292084" y="716630"/>
                  <a:pt x="291912" y="723170"/>
                  <a:pt x="291912" y="727529"/>
                </a:cubicBezTo>
                <a:cubicBezTo>
                  <a:pt x="291912" y="732003"/>
                  <a:pt x="293604" y="735732"/>
                  <a:pt x="296989" y="738714"/>
                </a:cubicBezTo>
                <a:cubicBezTo>
                  <a:pt x="300373" y="741697"/>
                  <a:pt x="304360" y="743189"/>
                  <a:pt x="308948" y="743189"/>
                </a:cubicBezTo>
                <a:cubicBezTo>
                  <a:pt x="321453" y="743189"/>
                  <a:pt x="327476" y="730626"/>
                  <a:pt x="327017" y="705502"/>
                </a:cubicBezTo>
                <a:lnTo>
                  <a:pt x="326845" y="696726"/>
                </a:lnTo>
                <a:lnTo>
                  <a:pt x="326673" y="689155"/>
                </a:lnTo>
                <a:lnTo>
                  <a:pt x="323403" y="587454"/>
                </a:lnTo>
                <a:cubicBezTo>
                  <a:pt x="336367" y="585733"/>
                  <a:pt x="344168" y="584873"/>
                  <a:pt x="346807" y="584873"/>
                </a:cubicBezTo>
                <a:cubicBezTo>
                  <a:pt x="349216" y="584873"/>
                  <a:pt x="352055" y="584987"/>
                  <a:pt x="355325" y="585217"/>
                </a:cubicBezTo>
                <a:cubicBezTo>
                  <a:pt x="358594" y="585446"/>
                  <a:pt x="361434" y="585561"/>
                  <a:pt x="363843" y="585561"/>
                </a:cubicBezTo>
                <a:cubicBezTo>
                  <a:pt x="368776" y="585561"/>
                  <a:pt x="372820" y="583926"/>
                  <a:pt x="375975" y="580657"/>
                </a:cubicBezTo>
                <a:cubicBezTo>
                  <a:pt x="379129" y="577387"/>
                  <a:pt x="380707" y="573228"/>
                  <a:pt x="380707" y="568181"/>
                </a:cubicBezTo>
                <a:cubicBezTo>
                  <a:pt x="380707" y="559691"/>
                  <a:pt x="377208" y="554299"/>
                  <a:pt x="370210" y="552005"/>
                </a:cubicBezTo>
                <a:cubicBezTo>
                  <a:pt x="366539" y="550858"/>
                  <a:pt x="358738" y="550284"/>
                  <a:pt x="346807" y="550284"/>
                </a:cubicBezTo>
                <a:cubicBezTo>
                  <a:pt x="344742" y="550284"/>
                  <a:pt x="336596" y="551202"/>
                  <a:pt x="322371" y="553037"/>
                </a:cubicBezTo>
                <a:lnTo>
                  <a:pt x="322543" y="542368"/>
                </a:lnTo>
                <a:lnTo>
                  <a:pt x="322887" y="532387"/>
                </a:lnTo>
                <a:cubicBezTo>
                  <a:pt x="322887" y="526422"/>
                  <a:pt x="322715" y="521317"/>
                  <a:pt x="322371" y="517072"/>
                </a:cubicBezTo>
                <a:cubicBezTo>
                  <a:pt x="320650" y="500208"/>
                  <a:pt x="314627" y="491776"/>
                  <a:pt x="304302" y="491776"/>
                </a:cubicBezTo>
                <a:close/>
                <a:moveTo>
                  <a:pt x="431294" y="456499"/>
                </a:moveTo>
                <a:cubicBezTo>
                  <a:pt x="426476" y="456499"/>
                  <a:pt x="422404" y="458076"/>
                  <a:pt x="419077" y="461231"/>
                </a:cubicBezTo>
                <a:cubicBezTo>
                  <a:pt x="415750" y="464386"/>
                  <a:pt x="414086" y="468373"/>
                  <a:pt x="414086" y="473191"/>
                </a:cubicBezTo>
                <a:cubicBezTo>
                  <a:pt x="414086" y="478812"/>
                  <a:pt x="414631" y="484233"/>
                  <a:pt x="415721" y="489453"/>
                </a:cubicBezTo>
                <a:cubicBezTo>
                  <a:pt x="416811" y="494673"/>
                  <a:pt x="417356" y="500208"/>
                  <a:pt x="417356" y="506059"/>
                </a:cubicBezTo>
                <a:cubicBezTo>
                  <a:pt x="417356" y="510992"/>
                  <a:pt x="416954" y="520571"/>
                  <a:pt x="416151" y="534797"/>
                </a:cubicBezTo>
                <a:lnTo>
                  <a:pt x="415635" y="661277"/>
                </a:lnTo>
                <a:lnTo>
                  <a:pt x="415119" y="686745"/>
                </a:lnTo>
                <a:cubicBezTo>
                  <a:pt x="414775" y="700627"/>
                  <a:pt x="414144" y="709001"/>
                  <a:pt x="413226" y="711869"/>
                </a:cubicBezTo>
                <a:cubicBezTo>
                  <a:pt x="412193" y="715311"/>
                  <a:pt x="411677" y="717835"/>
                  <a:pt x="411677" y="719441"/>
                </a:cubicBezTo>
                <a:cubicBezTo>
                  <a:pt x="411677" y="724030"/>
                  <a:pt x="413455" y="727931"/>
                  <a:pt x="417012" y="731143"/>
                </a:cubicBezTo>
                <a:cubicBezTo>
                  <a:pt x="420568" y="734355"/>
                  <a:pt x="424698" y="735961"/>
                  <a:pt x="429402" y="735961"/>
                </a:cubicBezTo>
                <a:cubicBezTo>
                  <a:pt x="436170" y="735961"/>
                  <a:pt x="441160" y="732405"/>
                  <a:pt x="444373" y="725292"/>
                </a:cubicBezTo>
                <a:cubicBezTo>
                  <a:pt x="448044" y="717261"/>
                  <a:pt x="449879" y="691392"/>
                  <a:pt x="449879" y="647683"/>
                </a:cubicBezTo>
                <a:cubicBezTo>
                  <a:pt x="460090" y="628639"/>
                  <a:pt x="468120" y="615733"/>
                  <a:pt x="473971" y="608964"/>
                </a:cubicBezTo>
                <a:cubicBezTo>
                  <a:pt x="485443" y="595771"/>
                  <a:pt x="498464" y="589175"/>
                  <a:pt x="513034" y="589175"/>
                </a:cubicBezTo>
                <a:cubicBezTo>
                  <a:pt x="523817" y="589175"/>
                  <a:pt x="529209" y="599959"/>
                  <a:pt x="529209" y="621526"/>
                </a:cubicBezTo>
                <a:cubicBezTo>
                  <a:pt x="529209" y="624509"/>
                  <a:pt x="529066" y="629040"/>
                  <a:pt x="528779" y="635121"/>
                </a:cubicBezTo>
                <a:cubicBezTo>
                  <a:pt x="528492" y="641201"/>
                  <a:pt x="528349" y="645732"/>
                  <a:pt x="528349" y="648715"/>
                </a:cubicBezTo>
                <a:cubicBezTo>
                  <a:pt x="528349" y="659384"/>
                  <a:pt x="529381" y="673036"/>
                  <a:pt x="531446" y="689671"/>
                </a:cubicBezTo>
                <a:cubicBezTo>
                  <a:pt x="533626" y="706994"/>
                  <a:pt x="536035" y="720359"/>
                  <a:pt x="538674" y="729766"/>
                </a:cubicBezTo>
                <a:cubicBezTo>
                  <a:pt x="541198" y="738485"/>
                  <a:pt x="546532" y="742844"/>
                  <a:pt x="554678" y="742844"/>
                </a:cubicBezTo>
                <a:cubicBezTo>
                  <a:pt x="559496" y="742844"/>
                  <a:pt x="563626" y="741267"/>
                  <a:pt x="567068" y="738112"/>
                </a:cubicBezTo>
                <a:cubicBezTo>
                  <a:pt x="570509" y="734957"/>
                  <a:pt x="572230" y="731028"/>
                  <a:pt x="572230" y="726324"/>
                </a:cubicBezTo>
                <a:cubicBezTo>
                  <a:pt x="572230" y="724948"/>
                  <a:pt x="572001" y="723284"/>
                  <a:pt x="571542" y="721334"/>
                </a:cubicBezTo>
                <a:cubicBezTo>
                  <a:pt x="569247" y="711124"/>
                  <a:pt x="567297" y="699307"/>
                  <a:pt x="565691" y="685885"/>
                </a:cubicBezTo>
                <a:lnTo>
                  <a:pt x="562249" y="650092"/>
                </a:lnTo>
                <a:lnTo>
                  <a:pt x="560873" y="617224"/>
                </a:lnTo>
                <a:cubicBezTo>
                  <a:pt x="560184" y="596574"/>
                  <a:pt x="557316" y="581890"/>
                  <a:pt x="552268" y="573171"/>
                </a:cubicBezTo>
                <a:cubicBezTo>
                  <a:pt x="545156" y="560781"/>
                  <a:pt x="532077" y="554586"/>
                  <a:pt x="513034" y="554586"/>
                </a:cubicBezTo>
                <a:cubicBezTo>
                  <a:pt x="500988" y="554586"/>
                  <a:pt x="489602" y="557712"/>
                  <a:pt x="478875" y="563965"/>
                </a:cubicBezTo>
                <a:cubicBezTo>
                  <a:pt x="468149" y="570217"/>
                  <a:pt x="458082" y="579653"/>
                  <a:pt x="448675" y="592272"/>
                </a:cubicBezTo>
                <a:lnTo>
                  <a:pt x="448503" y="577129"/>
                </a:lnTo>
                <a:cubicBezTo>
                  <a:pt x="448388" y="564510"/>
                  <a:pt x="448675" y="551947"/>
                  <a:pt x="449363" y="539443"/>
                </a:cubicBezTo>
                <a:cubicBezTo>
                  <a:pt x="450166" y="526365"/>
                  <a:pt x="450568" y="513803"/>
                  <a:pt x="450568" y="501757"/>
                </a:cubicBezTo>
                <a:cubicBezTo>
                  <a:pt x="450568" y="492808"/>
                  <a:pt x="449650" y="482770"/>
                  <a:pt x="447814" y="471642"/>
                </a:cubicBezTo>
                <a:cubicBezTo>
                  <a:pt x="446208" y="461547"/>
                  <a:pt x="440702" y="456499"/>
                  <a:pt x="431294" y="456499"/>
                </a:cubicBezTo>
                <a:close/>
                <a:moveTo>
                  <a:pt x="997572" y="456155"/>
                </a:moveTo>
                <a:cubicBezTo>
                  <a:pt x="992639" y="456155"/>
                  <a:pt x="988595" y="457761"/>
                  <a:pt x="985440" y="460973"/>
                </a:cubicBezTo>
                <a:cubicBezTo>
                  <a:pt x="982285" y="464185"/>
                  <a:pt x="980707" y="468373"/>
                  <a:pt x="980707" y="473535"/>
                </a:cubicBezTo>
                <a:cubicBezTo>
                  <a:pt x="980707" y="478698"/>
                  <a:pt x="980966" y="484778"/>
                  <a:pt x="981482" y="491776"/>
                </a:cubicBezTo>
                <a:cubicBezTo>
                  <a:pt x="981998" y="498774"/>
                  <a:pt x="982256" y="504854"/>
                  <a:pt x="982256" y="510017"/>
                </a:cubicBezTo>
                <a:cubicBezTo>
                  <a:pt x="982256" y="527225"/>
                  <a:pt x="981998" y="547043"/>
                  <a:pt x="981482" y="569471"/>
                </a:cubicBezTo>
                <a:cubicBezTo>
                  <a:pt x="980966" y="591899"/>
                  <a:pt x="980707" y="611832"/>
                  <a:pt x="980707" y="629270"/>
                </a:cubicBezTo>
                <a:cubicBezTo>
                  <a:pt x="980707" y="638792"/>
                  <a:pt x="980048" y="653046"/>
                  <a:pt x="978728" y="672032"/>
                </a:cubicBezTo>
                <a:cubicBezTo>
                  <a:pt x="977409" y="691019"/>
                  <a:pt x="976750" y="705273"/>
                  <a:pt x="976750" y="714795"/>
                </a:cubicBezTo>
                <a:cubicBezTo>
                  <a:pt x="976750" y="730397"/>
                  <a:pt x="982543" y="738198"/>
                  <a:pt x="994130" y="738198"/>
                </a:cubicBezTo>
                <a:cubicBezTo>
                  <a:pt x="999063" y="738198"/>
                  <a:pt x="1003107" y="736592"/>
                  <a:pt x="1006262" y="733380"/>
                </a:cubicBezTo>
                <a:cubicBezTo>
                  <a:pt x="1009417" y="730168"/>
                  <a:pt x="1010994" y="725980"/>
                  <a:pt x="1010994" y="720818"/>
                </a:cubicBezTo>
                <a:cubicBezTo>
                  <a:pt x="1010994" y="703954"/>
                  <a:pt x="1011625" y="686631"/>
                  <a:pt x="1012887" y="668849"/>
                </a:cubicBezTo>
                <a:cubicBezTo>
                  <a:pt x="1026883" y="659327"/>
                  <a:pt x="1037208" y="651927"/>
                  <a:pt x="1043862" y="646650"/>
                </a:cubicBezTo>
                <a:lnTo>
                  <a:pt x="1074320" y="688122"/>
                </a:lnTo>
                <a:cubicBezTo>
                  <a:pt x="1086366" y="703954"/>
                  <a:pt x="1095372" y="717663"/>
                  <a:pt x="1101337" y="729250"/>
                </a:cubicBezTo>
                <a:cubicBezTo>
                  <a:pt x="1104779" y="735904"/>
                  <a:pt x="1109655" y="739231"/>
                  <a:pt x="1115964" y="739231"/>
                </a:cubicBezTo>
                <a:cubicBezTo>
                  <a:pt x="1120668" y="739231"/>
                  <a:pt x="1124827" y="737567"/>
                  <a:pt x="1128440" y="734240"/>
                </a:cubicBezTo>
                <a:cubicBezTo>
                  <a:pt x="1132054" y="730913"/>
                  <a:pt x="1133861" y="726955"/>
                  <a:pt x="1133861" y="722367"/>
                </a:cubicBezTo>
                <a:cubicBezTo>
                  <a:pt x="1133861" y="715139"/>
                  <a:pt x="1125085" y="699537"/>
                  <a:pt x="1107532" y="675560"/>
                </a:cubicBezTo>
                <a:lnTo>
                  <a:pt x="1070018" y="624452"/>
                </a:lnTo>
                <a:cubicBezTo>
                  <a:pt x="1090668" y="605523"/>
                  <a:pt x="1108048" y="587798"/>
                  <a:pt x="1122159" y="571278"/>
                </a:cubicBezTo>
                <a:cubicBezTo>
                  <a:pt x="1125486" y="567492"/>
                  <a:pt x="1127150" y="563649"/>
                  <a:pt x="1127150" y="559749"/>
                </a:cubicBezTo>
                <a:cubicBezTo>
                  <a:pt x="1127150" y="555045"/>
                  <a:pt x="1125343" y="550915"/>
                  <a:pt x="1121729" y="547359"/>
                </a:cubicBezTo>
                <a:cubicBezTo>
                  <a:pt x="1118115" y="543802"/>
                  <a:pt x="1114071" y="542024"/>
                  <a:pt x="1109597" y="542024"/>
                </a:cubicBezTo>
                <a:cubicBezTo>
                  <a:pt x="1105238" y="542024"/>
                  <a:pt x="1101165" y="543974"/>
                  <a:pt x="1097379" y="547875"/>
                </a:cubicBezTo>
                <a:lnTo>
                  <a:pt x="1059521" y="586938"/>
                </a:lnTo>
                <a:cubicBezTo>
                  <a:pt x="1045066" y="601163"/>
                  <a:pt x="1030038" y="614241"/>
                  <a:pt x="1014436" y="626172"/>
                </a:cubicBezTo>
                <a:cubicBezTo>
                  <a:pt x="1014206" y="606211"/>
                  <a:pt x="1014378" y="586249"/>
                  <a:pt x="1014952" y="566288"/>
                </a:cubicBezTo>
                <a:lnTo>
                  <a:pt x="1016156" y="510877"/>
                </a:lnTo>
                <a:cubicBezTo>
                  <a:pt x="1016156" y="505600"/>
                  <a:pt x="1015870" y="499376"/>
                  <a:pt x="1015296" y="492206"/>
                </a:cubicBezTo>
                <a:cubicBezTo>
                  <a:pt x="1014722" y="485036"/>
                  <a:pt x="1014436" y="478812"/>
                  <a:pt x="1014436" y="473535"/>
                </a:cubicBezTo>
                <a:cubicBezTo>
                  <a:pt x="1014436" y="468373"/>
                  <a:pt x="1012858" y="464185"/>
                  <a:pt x="1009703" y="460973"/>
                </a:cubicBezTo>
                <a:cubicBezTo>
                  <a:pt x="1006548" y="457761"/>
                  <a:pt x="1002504" y="456155"/>
                  <a:pt x="997572" y="456155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D3384C8-953C-4DDD-8A16-E9BD9A2832B3}"/>
              </a:ext>
            </a:extLst>
          </p:cNvPr>
          <p:cNvSpPr/>
          <p:nvPr/>
        </p:nvSpPr>
        <p:spPr>
          <a:xfrm>
            <a:off x="2178843" y="40386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536115" y="608643"/>
                </a:moveTo>
                <a:cubicBezTo>
                  <a:pt x="538249" y="608643"/>
                  <a:pt x="541082" y="609243"/>
                  <a:pt x="544615" y="610443"/>
                </a:cubicBezTo>
                <a:cubicBezTo>
                  <a:pt x="548148" y="611643"/>
                  <a:pt x="552381" y="613509"/>
                  <a:pt x="557314" y="616042"/>
                </a:cubicBezTo>
                <a:cubicBezTo>
                  <a:pt x="555848" y="623642"/>
                  <a:pt x="554748" y="630808"/>
                  <a:pt x="554014" y="637541"/>
                </a:cubicBezTo>
                <a:cubicBezTo>
                  <a:pt x="553281" y="644274"/>
                  <a:pt x="552914" y="650507"/>
                  <a:pt x="552914" y="656240"/>
                </a:cubicBezTo>
                <a:cubicBezTo>
                  <a:pt x="552914" y="673839"/>
                  <a:pt x="555048" y="700304"/>
                  <a:pt x="559314" y="735635"/>
                </a:cubicBezTo>
                <a:cubicBezTo>
                  <a:pt x="550648" y="743235"/>
                  <a:pt x="543915" y="748301"/>
                  <a:pt x="539115" y="750834"/>
                </a:cubicBezTo>
                <a:cubicBezTo>
                  <a:pt x="530182" y="755501"/>
                  <a:pt x="519316" y="757834"/>
                  <a:pt x="506517" y="757834"/>
                </a:cubicBezTo>
                <a:cubicBezTo>
                  <a:pt x="491052" y="757834"/>
                  <a:pt x="479452" y="752367"/>
                  <a:pt x="471719" y="741435"/>
                </a:cubicBezTo>
                <a:cubicBezTo>
                  <a:pt x="463987" y="730502"/>
                  <a:pt x="460120" y="714103"/>
                  <a:pt x="460120" y="692238"/>
                </a:cubicBezTo>
                <a:cubicBezTo>
                  <a:pt x="460120" y="670239"/>
                  <a:pt x="467620" y="650807"/>
                  <a:pt x="482619" y="633941"/>
                </a:cubicBezTo>
                <a:cubicBezTo>
                  <a:pt x="497618" y="617076"/>
                  <a:pt x="515450" y="608643"/>
                  <a:pt x="536115" y="608643"/>
                </a:cubicBezTo>
                <a:close/>
                <a:moveTo>
                  <a:pt x="1204112" y="574045"/>
                </a:moveTo>
                <a:cubicBezTo>
                  <a:pt x="1197179" y="574045"/>
                  <a:pt x="1191579" y="577778"/>
                  <a:pt x="1187313" y="585244"/>
                </a:cubicBezTo>
                <a:cubicBezTo>
                  <a:pt x="1177447" y="602443"/>
                  <a:pt x="1167181" y="622975"/>
                  <a:pt x="1156515" y="646840"/>
                </a:cubicBezTo>
                <a:lnTo>
                  <a:pt x="1126917" y="715836"/>
                </a:lnTo>
                <a:cubicBezTo>
                  <a:pt x="1100918" y="657706"/>
                  <a:pt x="1076586" y="612909"/>
                  <a:pt x="1053921" y="581444"/>
                </a:cubicBezTo>
                <a:cubicBezTo>
                  <a:pt x="1050588" y="576778"/>
                  <a:pt x="1045855" y="574445"/>
                  <a:pt x="1039722" y="574445"/>
                </a:cubicBezTo>
                <a:cubicBezTo>
                  <a:pt x="1034522" y="574445"/>
                  <a:pt x="1029823" y="576511"/>
                  <a:pt x="1025623" y="580645"/>
                </a:cubicBezTo>
                <a:cubicBezTo>
                  <a:pt x="1021423" y="584778"/>
                  <a:pt x="1019323" y="589577"/>
                  <a:pt x="1019323" y="595044"/>
                </a:cubicBezTo>
                <a:cubicBezTo>
                  <a:pt x="1019323" y="599177"/>
                  <a:pt x="1021123" y="604310"/>
                  <a:pt x="1024723" y="610443"/>
                </a:cubicBezTo>
                <a:lnTo>
                  <a:pt x="1033722" y="625042"/>
                </a:lnTo>
                <a:lnTo>
                  <a:pt x="1105318" y="762833"/>
                </a:lnTo>
                <a:cubicBezTo>
                  <a:pt x="1076520" y="826696"/>
                  <a:pt x="1062121" y="865294"/>
                  <a:pt x="1062121" y="878626"/>
                </a:cubicBezTo>
                <a:cubicBezTo>
                  <a:pt x="1062121" y="884093"/>
                  <a:pt x="1064154" y="888659"/>
                  <a:pt x="1068220" y="892325"/>
                </a:cubicBezTo>
                <a:cubicBezTo>
                  <a:pt x="1072287" y="895992"/>
                  <a:pt x="1077120" y="897825"/>
                  <a:pt x="1082719" y="897825"/>
                </a:cubicBezTo>
                <a:cubicBezTo>
                  <a:pt x="1091252" y="897825"/>
                  <a:pt x="1097252" y="893025"/>
                  <a:pt x="1100718" y="883426"/>
                </a:cubicBezTo>
                <a:lnTo>
                  <a:pt x="1113917" y="844628"/>
                </a:lnTo>
                <a:cubicBezTo>
                  <a:pt x="1122984" y="820097"/>
                  <a:pt x="1136049" y="789632"/>
                  <a:pt x="1153115" y="753234"/>
                </a:cubicBezTo>
                <a:lnTo>
                  <a:pt x="1222311" y="603643"/>
                </a:lnTo>
                <a:cubicBezTo>
                  <a:pt x="1224044" y="599910"/>
                  <a:pt x="1224911" y="596577"/>
                  <a:pt x="1224911" y="593644"/>
                </a:cubicBezTo>
                <a:cubicBezTo>
                  <a:pt x="1224911" y="588311"/>
                  <a:pt x="1222811" y="583711"/>
                  <a:pt x="1218611" y="579845"/>
                </a:cubicBezTo>
                <a:cubicBezTo>
                  <a:pt x="1214411" y="575978"/>
                  <a:pt x="1209578" y="574045"/>
                  <a:pt x="1204112" y="574045"/>
                </a:cubicBezTo>
                <a:close/>
                <a:moveTo>
                  <a:pt x="533516" y="573245"/>
                </a:moveTo>
                <a:cubicBezTo>
                  <a:pt x="502718" y="573245"/>
                  <a:pt x="476219" y="584711"/>
                  <a:pt x="454021" y="607643"/>
                </a:cubicBezTo>
                <a:cubicBezTo>
                  <a:pt x="431822" y="630575"/>
                  <a:pt x="420723" y="658173"/>
                  <a:pt x="420723" y="690438"/>
                </a:cubicBezTo>
                <a:cubicBezTo>
                  <a:pt x="420723" y="724569"/>
                  <a:pt x="427455" y="749901"/>
                  <a:pt x="440921" y="766433"/>
                </a:cubicBezTo>
                <a:cubicBezTo>
                  <a:pt x="455187" y="784032"/>
                  <a:pt x="477919" y="792832"/>
                  <a:pt x="509117" y="792832"/>
                </a:cubicBezTo>
                <a:cubicBezTo>
                  <a:pt x="515650" y="792832"/>
                  <a:pt x="523783" y="791065"/>
                  <a:pt x="533516" y="787532"/>
                </a:cubicBezTo>
                <a:cubicBezTo>
                  <a:pt x="543248" y="783999"/>
                  <a:pt x="554514" y="778766"/>
                  <a:pt x="567314" y="771833"/>
                </a:cubicBezTo>
                <a:cubicBezTo>
                  <a:pt x="570247" y="776099"/>
                  <a:pt x="574713" y="780966"/>
                  <a:pt x="580713" y="786432"/>
                </a:cubicBezTo>
                <a:cubicBezTo>
                  <a:pt x="587379" y="792298"/>
                  <a:pt x="591979" y="795231"/>
                  <a:pt x="594512" y="795231"/>
                </a:cubicBezTo>
                <a:cubicBezTo>
                  <a:pt x="599445" y="795231"/>
                  <a:pt x="603778" y="793498"/>
                  <a:pt x="607511" y="790032"/>
                </a:cubicBezTo>
                <a:cubicBezTo>
                  <a:pt x="611244" y="786565"/>
                  <a:pt x="613111" y="782166"/>
                  <a:pt x="613111" y="776833"/>
                </a:cubicBezTo>
                <a:lnTo>
                  <a:pt x="611911" y="773433"/>
                </a:lnTo>
                <a:cubicBezTo>
                  <a:pt x="609778" y="768766"/>
                  <a:pt x="608244" y="765233"/>
                  <a:pt x="607311" y="762833"/>
                </a:cubicBezTo>
                <a:cubicBezTo>
                  <a:pt x="600245" y="745234"/>
                  <a:pt x="596045" y="733502"/>
                  <a:pt x="594712" y="727636"/>
                </a:cubicBezTo>
                <a:cubicBezTo>
                  <a:pt x="592312" y="718036"/>
                  <a:pt x="591179" y="704970"/>
                  <a:pt x="591312" y="688438"/>
                </a:cubicBezTo>
                <a:cubicBezTo>
                  <a:pt x="591445" y="670306"/>
                  <a:pt x="591879" y="655440"/>
                  <a:pt x="592612" y="643841"/>
                </a:cubicBezTo>
                <a:cubicBezTo>
                  <a:pt x="593345" y="632241"/>
                  <a:pt x="594379" y="623909"/>
                  <a:pt x="595712" y="618842"/>
                </a:cubicBezTo>
                <a:cubicBezTo>
                  <a:pt x="598378" y="616042"/>
                  <a:pt x="599712" y="612843"/>
                  <a:pt x="599712" y="609243"/>
                </a:cubicBezTo>
                <a:cubicBezTo>
                  <a:pt x="599712" y="598710"/>
                  <a:pt x="590645" y="589711"/>
                  <a:pt x="572513" y="582244"/>
                </a:cubicBezTo>
                <a:cubicBezTo>
                  <a:pt x="558114" y="576245"/>
                  <a:pt x="545115" y="573245"/>
                  <a:pt x="533516" y="573245"/>
                </a:cubicBezTo>
                <a:close/>
                <a:moveTo>
                  <a:pt x="971489" y="571245"/>
                </a:moveTo>
                <a:cubicBezTo>
                  <a:pt x="940291" y="571245"/>
                  <a:pt x="911893" y="583578"/>
                  <a:pt x="886294" y="608243"/>
                </a:cubicBezTo>
                <a:cubicBezTo>
                  <a:pt x="886161" y="586111"/>
                  <a:pt x="879561" y="575045"/>
                  <a:pt x="866495" y="575045"/>
                </a:cubicBezTo>
                <a:cubicBezTo>
                  <a:pt x="854763" y="575045"/>
                  <a:pt x="848896" y="581778"/>
                  <a:pt x="848896" y="595244"/>
                </a:cubicBezTo>
                <a:cubicBezTo>
                  <a:pt x="848896" y="599643"/>
                  <a:pt x="848730" y="606243"/>
                  <a:pt x="848396" y="615042"/>
                </a:cubicBezTo>
                <a:cubicBezTo>
                  <a:pt x="848063" y="623842"/>
                  <a:pt x="847896" y="630441"/>
                  <a:pt x="847896" y="634841"/>
                </a:cubicBezTo>
                <a:lnTo>
                  <a:pt x="847896" y="775233"/>
                </a:lnTo>
                <a:cubicBezTo>
                  <a:pt x="847896" y="788698"/>
                  <a:pt x="853763" y="795431"/>
                  <a:pt x="865495" y="795431"/>
                </a:cubicBezTo>
                <a:cubicBezTo>
                  <a:pt x="878695" y="795431"/>
                  <a:pt x="885294" y="788698"/>
                  <a:pt x="885294" y="775233"/>
                </a:cubicBezTo>
                <a:lnTo>
                  <a:pt x="884894" y="665639"/>
                </a:lnTo>
                <a:cubicBezTo>
                  <a:pt x="892760" y="648174"/>
                  <a:pt x="902626" y="635108"/>
                  <a:pt x="914492" y="626442"/>
                </a:cubicBezTo>
                <a:cubicBezTo>
                  <a:pt x="927158" y="617109"/>
                  <a:pt x="944024" y="611176"/>
                  <a:pt x="965089" y="608643"/>
                </a:cubicBezTo>
                <a:lnTo>
                  <a:pt x="965689" y="625442"/>
                </a:lnTo>
                <a:cubicBezTo>
                  <a:pt x="966089" y="632241"/>
                  <a:pt x="966289" y="636908"/>
                  <a:pt x="966289" y="639441"/>
                </a:cubicBezTo>
                <a:cubicBezTo>
                  <a:pt x="966289" y="652640"/>
                  <a:pt x="972022" y="659240"/>
                  <a:pt x="983488" y="659240"/>
                </a:cubicBezTo>
                <a:cubicBezTo>
                  <a:pt x="995887" y="659240"/>
                  <a:pt x="1002554" y="650907"/>
                  <a:pt x="1003487" y="634241"/>
                </a:cubicBezTo>
                <a:cubicBezTo>
                  <a:pt x="1003620" y="631841"/>
                  <a:pt x="1003687" y="627175"/>
                  <a:pt x="1003687" y="620242"/>
                </a:cubicBezTo>
                <a:cubicBezTo>
                  <a:pt x="1003687" y="603843"/>
                  <a:pt x="1001020" y="591577"/>
                  <a:pt x="995687" y="583444"/>
                </a:cubicBezTo>
                <a:cubicBezTo>
                  <a:pt x="990354" y="575312"/>
                  <a:pt x="982288" y="571245"/>
                  <a:pt x="971489" y="571245"/>
                </a:cubicBezTo>
                <a:close/>
                <a:moveTo>
                  <a:pt x="771464" y="571245"/>
                </a:moveTo>
                <a:cubicBezTo>
                  <a:pt x="740266" y="571245"/>
                  <a:pt x="711868" y="583578"/>
                  <a:pt x="686269" y="608243"/>
                </a:cubicBezTo>
                <a:cubicBezTo>
                  <a:pt x="686136" y="586111"/>
                  <a:pt x="679536" y="575045"/>
                  <a:pt x="666470" y="575045"/>
                </a:cubicBezTo>
                <a:cubicBezTo>
                  <a:pt x="654738" y="575045"/>
                  <a:pt x="648871" y="581778"/>
                  <a:pt x="648871" y="595244"/>
                </a:cubicBezTo>
                <a:cubicBezTo>
                  <a:pt x="648871" y="599643"/>
                  <a:pt x="648705" y="606243"/>
                  <a:pt x="648371" y="615042"/>
                </a:cubicBezTo>
                <a:cubicBezTo>
                  <a:pt x="648038" y="623842"/>
                  <a:pt x="647871" y="630441"/>
                  <a:pt x="647871" y="634841"/>
                </a:cubicBezTo>
                <a:lnTo>
                  <a:pt x="647871" y="775233"/>
                </a:lnTo>
                <a:cubicBezTo>
                  <a:pt x="647871" y="788698"/>
                  <a:pt x="653738" y="795431"/>
                  <a:pt x="665470" y="795431"/>
                </a:cubicBezTo>
                <a:cubicBezTo>
                  <a:pt x="678670" y="795431"/>
                  <a:pt x="685269" y="788698"/>
                  <a:pt x="685269" y="775233"/>
                </a:cubicBezTo>
                <a:lnTo>
                  <a:pt x="684869" y="665639"/>
                </a:lnTo>
                <a:cubicBezTo>
                  <a:pt x="692735" y="648174"/>
                  <a:pt x="702601" y="635108"/>
                  <a:pt x="714467" y="626442"/>
                </a:cubicBezTo>
                <a:cubicBezTo>
                  <a:pt x="727133" y="617109"/>
                  <a:pt x="743999" y="611176"/>
                  <a:pt x="765064" y="608643"/>
                </a:cubicBezTo>
                <a:lnTo>
                  <a:pt x="765664" y="625442"/>
                </a:lnTo>
                <a:cubicBezTo>
                  <a:pt x="766064" y="632241"/>
                  <a:pt x="766264" y="636908"/>
                  <a:pt x="766264" y="639441"/>
                </a:cubicBezTo>
                <a:cubicBezTo>
                  <a:pt x="766264" y="652640"/>
                  <a:pt x="771997" y="659240"/>
                  <a:pt x="783463" y="659240"/>
                </a:cubicBezTo>
                <a:cubicBezTo>
                  <a:pt x="795862" y="659240"/>
                  <a:pt x="802529" y="650907"/>
                  <a:pt x="803462" y="634241"/>
                </a:cubicBezTo>
                <a:cubicBezTo>
                  <a:pt x="803595" y="631841"/>
                  <a:pt x="803662" y="627175"/>
                  <a:pt x="803662" y="620242"/>
                </a:cubicBezTo>
                <a:cubicBezTo>
                  <a:pt x="803662" y="603843"/>
                  <a:pt x="800995" y="591577"/>
                  <a:pt x="795662" y="583444"/>
                </a:cubicBezTo>
                <a:cubicBezTo>
                  <a:pt x="790329" y="575312"/>
                  <a:pt x="782263" y="571245"/>
                  <a:pt x="771464" y="571245"/>
                </a:cubicBezTo>
                <a:close/>
                <a:moveTo>
                  <a:pt x="316566" y="569445"/>
                </a:moveTo>
                <a:cubicBezTo>
                  <a:pt x="291501" y="569445"/>
                  <a:pt x="268969" y="585444"/>
                  <a:pt x="248970" y="617442"/>
                </a:cubicBezTo>
                <a:cubicBezTo>
                  <a:pt x="230971" y="646241"/>
                  <a:pt x="221972" y="674172"/>
                  <a:pt x="221972" y="701237"/>
                </a:cubicBezTo>
                <a:cubicBezTo>
                  <a:pt x="221972" y="729635"/>
                  <a:pt x="231571" y="752501"/>
                  <a:pt x="250770" y="769833"/>
                </a:cubicBezTo>
                <a:cubicBezTo>
                  <a:pt x="269036" y="786365"/>
                  <a:pt x="291834" y="794631"/>
                  <a:pt x="319166" y="794631"/>
                </a:cubicBezTo>
                <a:cubicBezTo>
                  <a:pt x="331032" y="794631"/>
                  <a:pt x="345964" y="790632"/>
                  <a:pt x="363963" y="782632"/>
                </a:cubicBezTo>
                <a:cubicBezTo>
                  <a:pt x="384495" y="773566"/>
                  <a:pt x="394761" y="764167"/>
                  <a:pt x="394761" y="754434"/>
                </a:cubicBezTo>
                <a:cubicBezTo>
                  <a:pt x="394761" y="749368"/>
                  <a:pt x="392961" y="744868"/>
                  <a:pt x="389362" y="740935"/>
                </a:cubicBezTo>
                <a:cubicBezTo>
                  <a:pt x="385762" y="737002"/>
                  <a:pt x="381495" y="735035"/>
                  <a:pt x="376562" y="735035"/>
                </a:cubicBezTo>
                <a:cubicBezTo>
                  <a:pt x="374829" y="735035"/>
                  <a:pt x="371963" y="736102"/>
                  <a:pt x="367963" y="738235"/>
                </a:cubicBezTo>
                <a:lnTo>
                  <a:pt x="344764" y="750634"/>
                </a:lnTo>
                <a:cubicBezTo>
                  <a:pt x="335698" y="754901"/>
                  <a:pt x="327165" y="757034"/>
                  <a:pt x="319166" y="757034"/>
                </a:cubicBezTo>
                <a:cubicBezTo>
                  <a:pt x="301567" y="757034"/>
                  <a:pt x="287168" y="752301"/>
                  <a:pt x="275969" y="742835"/>
                </a:cubicBezTo>
                <a:cubicBezTo>
                  <a:pt x="263969" y="732702"/>
                  <a:pt x="257970" y="718836"/>
                  <a:pt x="257970" y="701237"/>
                </a:cubicBezTo>
                <a:cubicBezTo>
                  <a:pt x="257970" y="684971"/>
                  <a:pt x="264036" y="665706"/>
                  <a:pt x="276169" y="643441"/>
                </a:cubicBezTo>
                <a:cubicBezTo>
                  <a:pt x="289501" y="619176"/>
                  <a:pt x="302967" y="607043"/>
                  <a:pt x="316566" y="607043"/>
                </a:cubicBezTo>
                <a:cubicBezTo>
                  <a:pt x="334432" y="607043"/>
                  <a:pt x="347298" y="610176"/>
                  <a:pt x="355164" y="616442"/>
                </a:cubicBezTo>
                <a:cubicBezTo>
                  <a:pt x="357830" y="618709"/>
                  <a:pt x="360597" y="621009"/>
                  <a:pt x="363463" y="623342"/>
                </a:cubicBezTo>
                <a:cubicBezTo>
                  <a:pt x="366330" y="625675"/>
                  <a:pt x="369696" y="626842"/>
                  <a:pt x="373563" y="626842"/>
                </a:cubicBezTo>
                <a:cubicBezTo>
                  <a:pt x="378496" y="626842"/>
                  <a:pt x="382629" y="624875"/>
                  <a:pt x="385962" y="620942"/>
                </a:cubicBezTo>
                <a:cubicBezTo>
                  <a:pt x="389295" y="617009"/>
                  <a:pt x="390962" y="612509"/>
                  <a:pt x="390962" y="607443"/>
                </a:cubicBezTo>
                <a:cubicBezTo>
                  <a:pt x="390962" y="596110"/>
                  <a:pt x="380762" y="586511"/>
                  <a:pt x="360363" y="578645"/>
                </a:cubicBezTo>
                <a:cubicBezTo>
                  <a:pt x="344231" y="572512"/>
                  <a:pt x="329632" y="569445"/>
                  <a:pt x="316566" y="569445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E97048AE-A330-4782-B25C-4C9CECD08644}"/>
              </a:ext>
            </a:extLst>
          </p:cNvPr>
          <p:cNvSpPr/>
          <p:nvPr/>
        </p:nvSpPr>
        <p:spPr>
          <a:xfrm>
            <a:off x="3900492" y="4038600"/>
            <a:ext cx="1428750" cy="1295400"/>
          </a:xfrm>
          <a:custGeom>
            <a:avLst/>
            <a:gdLst/>
            <a:ahLst/>
            <a:cxnLst/>
            <a:rect l="l" t="t" r="r" b="b"/>
            <a:pathLst>
              <a:path w="1428750" h="1295400">
                <a:moveTo>
                  <a:pt x="553895" y="551455"/>
                </a:moveTo>
                <a:cubicBezTo>
                  <a:pt x="583627" y="551589"/>
                  <a:pt x="597559" y="577454"/>
                  <a:pt x="595693" y="629051"/>
                </a:cubicBezTo>
                <a:cubicBezTo>
                  <a:pt x="595026" y="648116"/>
                  <a:pt x="589026" y="663249"/>
                  <a:pt x="577694" y="674448"/>
                </a:cubicBezTo>
                <a:cubicBezTo>
                  <a:pt x="567694" y="684581"/>
                  <a:pt x="555762" y="689647"/>
                  <a:pt x="541896" y="689647"/>
                </a:cubicBezTo>
                <a:cubicBezTo>
                  <a:pt x="530030" y="689647"/>
                  <a:pt x="519697" y="685181"/>
                  <a:pt x="510898" y="676248"/>
                </a:cubicBezTo>
                <a:cubicBezTo>
                  <a:pt x="500365" y="665448"/>
                  <a:pt x="495099" y="650383"/>
                  <a:pt x="495099" y="631051"/>
                </a:cubicBezTo>
                <a:cubicBezTo>
                  <a:pt x="495099" y="611718"/>
                  <a:pt x="499432" y="594519"/>
                  <a:pt x="508098" y="579454"/>
                </a:cubicBezTo>
                <a:cubicBezTo>
                  <a:pt x="519031" y="560655"/>
                  <a:pt x="534296" y="551322"/>
                  <a:pt x="553895" y="551455"/>
                </a:cubicBezTo>
                <a:close/>
                <a:moveTo>
                  <a:pt x="1105220" y="546856"/>
                </a:moveTo>
                <a:cubicBezTo>
                  <a:pt x="1116952" y="546856"/>
                  <a:pt x="1127018" y="549556"/>
                  <a:pt x="1135418" y="554955"/>
                </a:cubicBezTo>
                <a:cubicBezTo>
                  <a:pt x="1143817" y="560355"/>
                  <a:pt x="1150550" y="568454"/>
                  <a:pt x="1155617" y="579254"/>
                </a:cubicBezTo>
                <a:lnTo>
                  <a:pt x="1155217" y="602852"/>
                </a:lnTo>
                <a:lnTo>
                  <a:pt x="1155017" y="626051"/>
                </a:lnTo>
                <a:lnTo>
                  <a:pt x="1155617" y="660649"/>
                </a:lnTo>
                <a:cubicBezTo>
                  <a:pt x="1153750" y="663049"/>
                  <a:pt x="1151817" y="665115"/>
                  <a:pt x="1149817" y="666848"/>
                </a:cubicBezTo>
                <a:cubicBezTo>
                  <a:pt x="1139551" y="675515"/>
                  <a:pt x="1132151" y="681047"/>
                  <a:pt x="1127618" y="683447"/>
                </a:cubicBezTo>
                <a:cubicBezTo>
                  <a:pt x="1119885" y="687580"/>
                  <a:pt x="1110419" y="689647"/>
                  <a:pt x="1099220" y="689647"/>
                </a:cubicBezTo>
                <a:cubicBezTo>
                  <a:pt x="1082821" y="689647"/>
                  <a:pt x="1068522" y="683447"/>
                  <a:pt x="1056323" y="671048"/>
                </a:cubicBezTo>
                <a:cubicBezTo>
                  <a:pt x="1044123" y="658649"/>
                  <a:pt x="1038024" y="643850"/>
                  <a:pt x="1038024" y="626651"/>
                </a:cubicBezTo>
                <a:cubicBezTo>
                  <a:pt x="1038024" y="599986"/>
                  <a:pt x="1043623" y="580020"/>
                  <a:pt x="1054823" y="566754"/>
                </a:cubicBezTo>
                <a:cubicBezTo>
                  <a:pt x="1066022" y="553489"/>
                  <a:pt x="1082821" y="546856"/>
                  <a:pt x="1105220" y="546856"/>
                </a:cubicBezTo>
                <a:close/>
                <a:moveTo>
                  <a:pt x="556495" y="510858"/>
                </a:moveTo>
                <a:cubicBezTo>
                  <a:pt x="523164" y="510858"/>
                  <a:pt x="497165" y="524390"/>
                  <a:pt x="478500" y="551455"/>
                </a:cubicBezTo>
                <a:cubicBezTo>
                  <a:pt x="462501" y="574387"/>
                  <a:pt x="454901" y="600919"/>
                  <a:pt x="455701" y="631051"/>
                </a:cubicBezTo>
                <a:cubicBezTo>
                  <a:pt x="456635" y="662115"/>
                  <a:pt x="466101" y="686847"/>
                  <a:pt x="484099" y="705246"/>
                </a:cubicBezTo>
                <a:cubicBezTo>
                  <a:pt x="500232" y="721778"/>
                  <a:pt x="519497" y="730045"/>
                  <a:pt x="541896" y="730045"/>
                </a:cubicBezTo>
                <a:cubicBezTo>
                  <a:pt x="570028" y="730045"/>
                  <a:pt x="592626" y="718179"/>
                  <a:pt x="609692" y="694447"/>
                </a:cubicBezTo>
                <a:cubicBezTo>
                  <a:pt x="624758" y="673515"/>
                  <a:pt x="632490" y="648249"/>
                  <a:pt x="632890" y="618651"/>
                </a:cubicBezTo>
                <a:cubicBezTo>
                  <a:pt x="633290" y="590920"/>
                  <a:pt x="628024" y="567188"/>
                  <a:pt x="617091" y="547456"/>
                </a:cubicBezTo>
                <a:cubicBezTo>
                  <a:pt x="603359" y="523057"/>
                  <a:pt x="583160" y="510858"/>
                  <a:pt x="556495" y="510858"/>
                </a:cubicBezTo>
                <a:close/>
                <a:moveTo>
                  <a:pt x="345145" y="505658"/>
                </a:moveTo>
                <a:cubicBezTo>
                  <a:pt x="320080" y="505658"/>
                  <a:pt x="297548" y="521657"/>
                  <a:pt x="277549" y="553655"/>
                </a:cubicBezTo>
                <a:cubicBezTo>
                  <a:pt x="259550" y="582454"/>
                  <a:pt x="250551" y="610385"/>
                  <a:pt x="250551" y="637450"/>
                </a:cubicBezTo>
                <a:cubicBezTo>
                  <a:pt x="250551" y="665848"/>
                  <a:pt x="260150" y="688714"/>
                  <a:pt x="279349" y="706046"/>
                </a:cubicBezTo>
                <a:cubicBezTo>
                  <a:pt x="297615" y="722578"/>
                  <a:pt x="320413" y="730844"/>
                  <a:pt x="347745" y="730844"/>
                </a:cubicBezTo>
                <a:cubicBezTo>
                  <a:pt x="359611" y="730844"/>
                  <a:pt x="374543" y="726845"/>
                  <a:pt x="392542" y="718845"/>
                </a:cubicBezTo>
                <a:cubicBezTo>
                  <a:pt x="413074" y="709779"/>
                  <a:pt x="423340" y="700380"/>
                  <a:pt x="423340" y="690647"/>
                </a:cubicBezTo>
                <a:cubicBezTo>
                  <a:pt x="423340" y="685581"/>
                  <a:pt x="421541" y="681081"/>
                  <a:pt x="417941" y="677148"/>
                </a:cubicBezTo>
                <a:cubicBezTo>
                  <a:pt x="414341" y="673215"/>
                  <a:pt x="410075" y="671248"/>
                  <a:pt x="405142" y="671248"/>
                </a:cubicBezTo>
                <a:cubicBezTo>
                  <a:pt x="403408" y="671248"/>
                  <a:pt x="400542" y="672315"/>
                  <a:pt x="396542" y="674448"/>
                </a:cubicBezTo>
                <a:lnTo>
                  <a:pt x="373343" y="686847"/>
                </a:lnTo>
                <a:cubicBezTo>
                  <a:pt x="364277" y="691114"/>
                  <a:pt x="355745" y="693247"/>
                  <a:pt x="347745" y="693247"/>
                </a:cubicBezTo>
                <a:cubicBezTo>
                  <a:pt x="330146" y="693247"/>
                  <a:pt x="315747" y="688514"/>
                  <a:pt x="304548" y="679048"/>
                </a:cubicBezTo>
                <a:cubicBezTo>
                  <a:pt x="292548" y="668915"/>
                  <a:pt x="286549" y="655049"/>
                  <a:pt x="286549" y="637450"/>
                </a:cubicBezTo>
                <a:cubicBezTo>
                  <a:pt x="286549" y="621184"/>
                  <a:pt x="292615" y="601919"/>
                  <a:pt x="304748" y="579654"/>
                </a:cubicBezTo>
                <a:cubicBezTo>
                  <a:pt x="318080" y="555389"/>
                  <a:pt x="331546" y="543256"/>
                  <a:pt x="345145" y="543256"/>
                </a:cubicBezTo>
                <a:cubicBezTo>
                  <a:pt x="363011" y="543256"/>
                  <a:pt x="375877" y="546389"/>
                  <a:pt x="383743" y="552655"/>
                </a:cubicBezTo>
                <a:cubicBezTo>
                  <a:pt x="386409" y="554922"/>
                  <a:pt x="389176" y="557222"/>
                  <a:pt x="392042" y="559555"/>
                </a:cubicBezTo>
                <a:cubicBezTo>
                  <a:pt x="394909" y="561888"/>
                  <a:pt x="398275" y="563055"/>
                  <a:pt x="402142" y="563055"/>
                </a:cubicBezTo>
                <a:cubicBezTo>
                  <a:pt x="407075" y="563055"/>
                  <a:pt x="411208" y="561088"/>
                  <a:pt x="414541" y="557155"/>
                </a:cubicBezTo>
                <a:cubicBezTo>
                  <a:pt x="417874" y="553222"/>
                  <a:pt x="419541" y="548722"/>
                  <a:pt x="419541" y="543656"/>
                </a:cubicBezTo>
                <a:cubicBezTo>
                  <a:pt x="419541" y="532323"/>
                  <a:pt x="409341" y="522724"/>
                  <a:pt x="388943" y="514858"/>
                </a:cubicBezTo>
                <a:cubicBezTo>
                  <a:pt x="372810" y="508725"/>
                  <a:pt x="358211" y="505658"/>
                  <a:pt x="345145" y="505658"/>
                </a:cubicBezTo>
                <a:close/>
                <a:moveTo>
                  <a:pt x="704974" y="505058"/>
                </a:moveTo>
                <a:cubicBezTo>
                  <a:pt x="694175" y="505058"/>
                  <a:pt x="687842" y="510858"/>
                  <a:pt x="685976" y="522457"/>
                </a:cubicBezTo>
                <a:cubicBezTo>
                  <a:pt x="681976" y="545789"/>
                  <a:pt x="679976" y="566588"/>
                  <a:pt x="679976" y="584853"/>
                </a:cubicBezTo>
                <a:cubicBezTo>
                  <a:pt x="679976" y="612452"/>
                  <a:pt x="682576" y="643916"/>
                  <a:pt x="687775" y="679248"/>
                </a:cubicBezTo>
                <a:cubicBezTo>
                  <a:pt x="690175" y="695647"/>
                  <a:pt x="697708" y="708113"/>
                  <a:pt x="710374" y="716645"/>
                </a:cubicBezTo>
                <a:cubicBezTo>
                  <a:pt x="721840" y="724378"/>
                  <a:pt x="736306" y="728245"/>
                  <a:pt x="753771" y="728245"/>
                </a:cubicBezTo>
                <a:cubicBezTo>
                  <a:pt x="775503" y="728245"/>
                  <a:pt x="794702" y="723912"/>
                  <a:pt x="811368" y="715245"/>
                </a:cubicBezTo>
                <a:cubicBezTo>
                  <a:pt x="814168" y="727911"/>
                  <a:pt x="820701" y="734244"/>
                  <a:pt x="830967" y="734244"/>
                </a:cubicBezTo>
                <a:cubicBezTo>
                  <a:pt x="836566" y="734244"/>
                  <a:pt x="841299" y="732411"/>
                  <a:pt x="845166" y="728745"/>
                </a:cubicBezTo>
                <a:cubicBezTo>
                  <a:pt x="849032" y="725078"/>
                  <a:pt x="850965" y="720378"/>
                  <a:pt x="850965" y="714645"/>
                </a:cubicBezTo>
                <a:cubicBezTo>
                  <a:pt x="850965" y="711712"/>
                  <a:pt x="850732" y="707246"/>
                  <a:pt x="850265" y="701246"/>
                </a:cubicBezTo>
                <a:cubicBezTo>
                  <a:pt x="849799" y="695247"/>
                  <a:pt x="849566" y="690780"/>
                  <a:pt x="849566" y="687847"/>
                </a:cubicBezTo>
                <a:cubicBezTo>
                  <a:pt x="849566" y="678248"/>
                  <a:pt x="849499" y="663849"/>
                  <a:pt x="849366" y="644650"/>
                </a:cubicBezTo>
                <a:cubicBezTo>
                  <a:pt x="849232" y="625451"/>
                  <a:pt x="849166" y="611052"/>
                  <a:pt x="849166" y="601452"/>
                </a:cubicBezTo>
                <a:lnTo>
                  <a:pt x="852765" y="525857"/>
                </a:lnTo>
                <a:cubicBezTo>
                  <a:pt x="853032" y="520257"/>
                  <a:pt x="851232" y="515591"/>
                  <a:pt x="847366" y="511858"/>
                </a:cubicBezTo>
                <a:cubicBezTo>
                  <a:pt x="843499" y="508125"/>
                  <a:pt x="838700" y="506258"/>
                  <a:pt x="832967" y="506258"/>
                </a:cubicBezTo>
                <a:cubicBezTo>
                  <a:pt x="821501" y="506258"/>
                  <a:pt x="815034" y="512391"/>
                  <a:pt x="813568" y="524657"/>
                </a:cubicBezTo>
                <a:cubicBezTo>
                  <a:pt x="811035" y="545856"/>
                  <a:pt x="809768" y="570854"/>
                  <a:pt x="809768" y="599652"/>
                </a:cubicBezTo>
                <a:lnTo>
                  <a:pt x="810168" y="638450"/>
                </a:lnTo>
                <a:lnTo>
                  <a:pt x="810368" y="679048"/>
                </a:lnTo>
                <a:cubicBezTo>
                  <a:pt x="790502" y="684781"/>
                  <a:pt x="771637" y="687647"/>
                  <a:pt x="753771" y="687647"/>
                </a:cubicBezTo>
                <a:cubicBezTo>
                  <a:pt x="749638" y="687647"/>
                  <a:pt x="745439" y="687014"/>
                  <a:pt x="741172" y="685747"/>
                </a:cubicBezTo>
                <a:cubicBezTo>
                  <a:pt x="736906" y="684481"/>
                  <a:pt x="732573" y="682647"/>
                  <a:pt x="728173" y="680248"/>
                </a:cubicBezTo>
                <a:cubicBezTo>
                  <a:pt x="725240" y="670648"/>
                  <a:pt x="723040" y="657916"/>
                  <a:pt x="721573" y="642050"/>
                </a:cubicBezTo>
                <a:cubicBezTo>
                  <a:pt x="720107" y="626184"/>
                  <a:pt x="719374" y="607119"/>
                  <a:pt x="719374" y="584853"/>
                </a:cubicBezTo>
                <a:cubicBezTo>
                  <a:pt x="719374" y="577787"/>
                  <a:pt x="720340" y="567521"/>
                  <a:pt x="722273" y="554055"/>
                </a:cubicBezTo>
                <a:cubicBezTo>
                  <a:pt x="724206" y="540589"/>
                  <a:pt x="725173" y="530790"/>
                  <a:pt x="725173" y="524657"/>
                </a:cubicBezTo>
                <a:cubicBezTo>
                  <a:pt x="725173" y="518924"/>
                  <a:pt x="723240" y="514224"/>
                  <a:pt x="719374" y="510558"/>
                </a:cubicBezTo>
                <a:cubicBezTo>
                  <a:pt x="715507" y="506891"/>
                  <a:pt x="710707" y="505058"/>
                  <a:pt x="704974" y="505058"/>
                </a:cubicBezTo>
                <a:close/>
                <a:moveTo>
                  <a:pt x="1183815" y="399465"/>
                </a:moveTo>
                <a:cubicBezTo>
                  <a:pt x="1173416" y="399465"/>
                  <a:pt x="1167349" y="405398"/>
                  <a:pt x="1165616" y="417264"/>
                </a:cubicBezTo>
                <a:cubicBezTo>
                  <a:pt x="1163083" y="436729"/>
                  <a:pt x="1160883" y="474527"/>
                  <a:pt x="1159016" y="530657"/>
                </a:cubicBezTo>
                <a:lnTo>
                  <a:pt x="1140218" y="516858"/>
                </a:lnTo>
                <a:cubicBezTo>
                  <a:pt x="1131818" y="512058"/>
                  <a:pt x="1119885" y="509658"/>
                  <a:pt x="1104420" y="509658"/>
                </a:cubicBezTo>
                <a:cubicBezTo>
                  <a:pt x="1074288" y="509658"/>
                  <a:pt x="1049790" y="520391"/>
                  <a:pt x="1030924" y="541856"/>
                </a:cubicBezTo>
                <a:cubicBezTo>
                  <a:pt x="1012059" y="563321"/>
                  <a:pt x="1002626" y="591853"/>
                  <a:pt x="1002626" y="627451"/>
                </a:cubicBezTo>
                <a:cubicBezTo>
                  <a:pt x="1002626" y="656916"/>
                  <a:pt x="1011959" y="681047"/>
                  <a:pt x="1030624" y="699846"/>
                </a:cubicBezTo>
                <a:cubicBezTo>
                  <a:pt x="1048756" y="718245"/>
                  <a:pt x="1071622" y="727445"/>
                  <a:pt x="1099220" y="727445"/>
                </a:cubicBezTo>
                <a:cubicBezTo>
                  <a:pt x="1110419" y="727445"/>
                  <a:pt x="1121185" y="725645"/>
                  <a:pt x="1131518" y="722045"/>
                </a:cubicBezTo>
                <a:cubicBezTo>
                  <a:pt x="1141851" y="718445"/>
                  <a:pt x="1151817" y="713112"/>
                  <a:pt x="1161416" y="706046"/>
                </a:cubicBezTo>
                <a:cubicBezTo>
                  <a:pt x="1165283" y="718045"/>
                  <a:pt x="1171349" y="724045"/>
                  <a:pt x="1179615" y="724045"/>
                </a:cubicBezTo>
                <a:cubicBezTo>
                  <a:pt x="1184548" y="724045"/>
                  <a:pt x="1188881" y="722312"/>
                  <a:pt x="1192614" y="718845"/>
                </a:cubicBezTo>
                <a:cubicBezTo>
                  <a:pt x="1196347" y="715379"/>
                  <a:pt x="1198214" y="710979"/>
                  <a:pt x="1198214" y="705646"/>
                </a:cubicBezTo>
                <a:cubicBezTo>
                  <a:pt x="1198214" y="704446"/>
                  <a:pt x="1198081" y="702913"/>
                  <a:pt x="1197814" y="701046"/>
                </a:cubicBezTo>
                <a:cubicBezTo>
                  <a:pt x="1193681" y="678381"/>
                  <a:pt x="1191614" y="644850"/>
                  <a:pt x="1191614" y="600452"/>
                </a:cubicBezTo>
                <a:cubicBezTo>
                  <a:pt x="1191614" y="580854"/>
                  <a:pt x="1192414" y="561255"/>
                  <a:pt x="1194014" y="541656"/>
                </a:cubicBezTo>
                <a:cubicBezTo>
                  <a:pt x="1199347" y="478327"/>
                  <a:pt x="1202014" y="437396"/>
                  <a:pt x="1202014" y="418864"/>
                </a:cubicBezTo>
                <a:cubicBezTo>
                  <a:pt x="1202014" y="405931"/>
                  <a:pt x="1195947" y="399465"/>
                  <a:pt x="1183815" y="399465"/>
                </a:cubicBezTo>
                <a:close/>
                <a:moveTo>
                  <a:pt x="928523" y="396465"/>
                </a:moveTo>
                <a:cubicBezTo>
                  <a:pt x="915458" y="396465"/>
                  <a:pt x="908925" y="403131"/>
                  <a:pt x="908925" y="416464"/>
                </a:cubicBezTo>
                <a:cubicBezTo>
                  <a:pt x="908925" y="437529"/>
                  <a:pt x="908591" y="461628"/>
                  <a:pt x="907925" y="488759"/>
                </a:cubicBezTo>
                <a:cubicBezTo>
                  <a:pt x="907258" y="515891"/>
                  <a:pt x="906925" y="539989"/>
                  <a:pt x="906925" y="561055"/>
                </a:cubicBezTo>
                <a:cubicBezTo>
                  <a:pt x="906925" y="577187"/>
                  <a:pt x="906191" y="601419"/>
                  <a:pt x="904725" y="633750"/>
                </a:cubicBezTo>
                <a:cubicBezTo>
                  <a:pt x="903258" y="666082"/>
                  <a:pt x="902525" y="690314"/>
                  <a:pt x="902525" y="706446"/>
                </a:cubicBezTo>
                <a:cubicBezTo>
                  <a:pt x="902525" y="720045"/>
                  <a:pt x="909058" y="726845"/>
                  <a:pt x="922124" y="726845"/>
                </a:cubicBezTo>
                <a:cubicBezTo>
                  <a:pt x="933856" y="726845"/>
                  <a:pt x="940389" y="720178"/>
                  <a:pt x="941723" y="706846"/>
                </a:cubicBezTo>
                <a:cubicBezTo>
                  <a:pt x="942789" y="686447"/>
                  <a:pt x="943323" y="670981"/>
                  <a:pt x="943323" y="660449"/>
                </a:cubicBezTo>
                <a:lnTo>
                  <a:pt x="946322" y="561055"/>
                </a:lnTo>
                <a:cubicBezTo>
                  <a:pt x="946322" y="539989"/>
                  <a:pt x="946656" y="515891"/>
                  <a:pt x="947322" y="488759"/>
                </a:cubicBezTo>
                <a:cubicBezTo>
                  <a:pt x="947989" y="461628"/>
                  <a:pt x="948322" y="437529"/>
                  <a:pt x="948322" y="416464"/>
                </a:cubicBezTo>
                <a:cubicBezTo>
                  <a:pt x="948322" y="403131"/>
                  <a:pt x="941723" y="396465"/>
                  <a:pt x="928523" y="396465"/>
                </a:cubicBezTo>
                <a:close/>
                <a:moveTo>
                  <a:pt x="714375" y="0"/>
                </a:moveTo>
                <a:cubicBezTo>
                  <a:pt x="1108913" y="0"/>
                  <a:pt x="1428750" y="289985"/>
                  <a:pt x="1428750" y="647700"/>
                </a:cubicBezTo>
                <a:cubicBezTo>
                  <a:pt x="1428750" y="1005415"/>
                  <a:pt x="1108913" y="1295400"/>
                  <a:pt x="714375" y="1295400"/>
                </a:cubicBezTo>
                <a:cubicBezTo>
                  <a:pt x="319837" y="1295400"/>
                  <a:pt x="0" y="1005415"/>
                  <a:pt x="0" y="647700"/>
                </a:cubicBezTo>
                <a:cubicBezTo>
                  <a:pt x="0" y="289985"/>
                  <a:pt x="319837" y="0"/>
                  <a:pt x="714375" y="0"/>
                </a:cubicBezTo>
                <a:close/>
              </a:path>
            </a:pathLst>
          </a:custGeom>
          <a:solidFill>
            <a:srgbClr val="66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09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64" grpId="0" animBg="1"/>
      <p:bldP spid="64" grpId="1" animBg="1"/>
      <p:bldP spid="65" grpId="0" animBg="1"/>
      <p:bldP spid="65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66" grpId="0" animBg="1"/>
      <p:bldP spid="66" grpId="1" animBg="1"/>
      <p:bldP spid="69" grpId="0" animBg="1"/>
      <p:bldP spid="69" grpId="1" animBg="1"/>
      <p:bldP spid="71" grpId="0" animBg="1"/>
      <p:bldP spid="71" grpId="1" animBg="1"/>
      <p:bldP spid="72" grpId="0" animBg="1"/>
      <p:bldP spid="7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3271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Screeching Sight Word Practice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113B36-C4CF-4385-9F20-3E35DFCF333C}"/>
              </a:ext>
            </a:extLst>
          </p:cNvPr>
          <p:cNvSpPr txBox="1"/>
          <p:nvPr/>
        </p:nvSpPr>
        <p:spPr>
          <a:xfrm>
            <a:off x="2434666" y="3429000"/>
            <a:ext cx="1257300" cy="1143000"/>
          </a:xfrm>
          <a:prstGeom prst="rect">
            <a:avLst/>
          </a:prstGeom>
          <a:solidFill>
            <a:srgbClr val="FE82F5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fly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7E0F427-0FC3-4828-B1A6-447C24E31093}"/>
              </a:ext>
            </a:extLst>
          </p:cNvPr>
          <p:cNvSpPr txBox="1"/>
          <p:nvPr/>
        </p:nvSpPr>
        <p:spPr>
          <a:xfrm>
            <a:off x="639984" y="1857930"/>
            <a:ext cx="1257300" cy="1143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them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6E77BB-1721-43E7-80B2-1F956C981908}"/>
              </a:ext>
            </a:extLst>
          </p:cNvPr>
          <p:cNvSpPr txBox="1"/>
          <p:nvPr/>
        </p:nvSpPr>
        <p:spPr>
          <a:xfrm>
            <a:off x="2371726" y="1839530"/>
            <a:ext cx="1257300" cy="1143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your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5F276A4-B0F1-44EC-A2CF-586FEDE63629}"/>
              </a:ext>
            </a:extLst>
          </p:cNvPr>
          <p:cNvSpPr txBox="1"/>
          <p:nvPr/>
        </p:nvSpPr>
        <p:spPr>
          <a:xfrm>
            <a:off x="3943350" y="1839530"/>
            <a:ext cx="1257300" cy="11430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every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EBC7A4E-3770-4542-86BC-B6F0C0CF1821}"/>
              </a:ext>
            </a:extLst>
          </p:cNvPr>
          <p:cNvSpPr txBox="1"/>
          <p:nvPr/>
        </p:nvSpPr>
        <p:spPr>
          <a:xfrm>
            <a:off x="5595033" y="3392930"/>
            <a:ext cx="1257300" cy="1143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think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A57545B-E462-4092-BB75-ED280338E56B}"/>
              </a:ext>
            </a:extLst>
          </p:cNvPr>
          <p:cNvSpPr txBox="1"/>
          <p:nvPr/>
        </p:nvSpPr>
        <p:spPr>
          <a:xfrm>
            <a:off x="639984" y="3429000"/>
            <a:ext cx="1257300" cy="1143000"/>
          </a:xfrm>
          <a:prstGeom prst="rect">
            <a:avLst/>
          </a:prstGeom>
          <a:solidFill>
            <a:schemeClr val="accent3">
              <a:lumMod val="25000"/>
              <a:lumOff val="7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live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5CD9B2-0428-4D93-BB58-553104290C0C}"/>
              </a:ext>
            </a:extLst>
          </p:cNvPr>
          <p:cNvSpPr txBox="1"/>
          <p:nvPr/>
        </p:nvSpPr>
        <p:spPr>
          <a:xfrm>
            <a:off x="7178114" y="1820480"/>
            <a:ext cx="1257300" cy="1143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then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6852028-A52F-43F8-9A21-DA9F45718DF0}"/>
              </a:ext>
            </a:extLst>
          </p:cNvPr>
          <p:cNvSpPr txBox="1"/>
          <p:nvPr/>
        </p:nvSpPr>
        <p:spPr>
          <a:xfrm>
            <a:off x="5514974" y="1839530"/>
            <a:ext cx="1257300" cy="11430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six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452DCBC-7CFB-4187-9D61-6F745C72173C}"/>
              </a:ext>
            </a:extLst>
          </p:cNvPr>
          <p:cNvSpPr txBox="1"/>
          <p:nvPr/>
        </p:nvSpPr>
        <p:spPr>
          <a:xfrm>
            <a:off x="4014849" y="3411980"/>
            <a:ext cx="1257300" cy="1143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may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CE95DB-E1AB-40BD-9EED-F09919B594C7}"/>
              </a:ext>
            </a:extLst>
          </p:cNvPr>
          <p:cNvSpPr txBox="1"/>
          <p:nvPr/>
        </p:nvSpPr>
        <p:spPr>
          <a:xfrm>
            <a:off x="7246716" y="3429000"/>
            <a:ext cx="1257300" cy="1143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b="1" dirty="0">
                <a:latin typeface="Comic Sans MS" panose="030F0702030302020204" pitchFamily="66" charset="0"/>
              </a:rPr>
              <a:t>clean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4" grpId="0" animBg="1"/>
      <p:bldP spid="55" grpId="0" animBg="1"/>
      <p:bldP spid="56" grpId="0" animBg="1"/>
      <p:bldP spid="62" grpId="0" animBg="1"/>
      <p:bldP spid="63" grpId="0" animBg="1"/>
      <p:bldP spid="64" grpId="0" animBg="1"/>
      <p:bldP spid="65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 Finger Retell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6CE4BFF-892F-4753-AAD0-C270C206D165}"/>
              </a:ext>
            </a:extLst>
          </p:cNvPr>
          <p:cNvGrpSpPr/>
          <p:nvPr/>
        </p:nvGrpSpPr>
        <p:grpSpPr>
          <a:xfrm>
            <a:off x="625730" y="1520857"/>
            <a:ext cx="8409350" cy="4668722"/>
            <a:chOff x="625730" y="1520857"/>
            <a:chExt cx="8409350" cy="4668722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FBE9F045-1156-40F2-9468-25B405691E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4870966" y="1823941"/>
              <a:ext cx="4164114" cy="1858235"/>
            </a:xfrm>
            <a:prstGeom prst="rect">
              <a:avLst/>
            </a:prstGeom>
          </p:spPr>
        </p:pic>
        <p:pic>
          <p:nvPicPr>
            <p:cNvPr id="1026" name="Picture 2" descr="Gorilla with solid fill">
              <a:extLst>
                <a:ext uri="{FF2B5EF4-FFF2-40B4-BE49-F238E27FC236}">
                  <a16:creationId xmlns:a16="http://schemas.microsoft.com/office/drawing/2014/main" id="{3091263B-AB16-4FF8-BBDB-67117873B5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 bwMode="auto">
            <a:xfrm>
              <a:off x="5629306" y="3542146"/>
              <a:ext cx="2647433" cy="2647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E0A99A8-58BE-4AB8-8603-2FDF6F725D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/>
          </p:blipFill>
          <p:spPr bwMode="auto">
            <a:xfrm>
              <a:off x="625730" y="1520857"/>
              <a:ext cx="3866206" cy="4180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58029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12355</TotalTime>
  <Words>898</Words>
  <Application>Microsoft Office PowerPoint</Application>
  <PresentationFormat>On-screen Show (4:3)</PresentationFormat>
  <Paragraphs>99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Comic Sans MS</vt:lpstr>
      <vt:lpstr>Office Theme</vt:lpstr>
      <vt:lpstr>Let’s Go  to the Zoo  </vt:lpstr>
      <vt:lpstr>Tame Long a </vt:lpstr>
      <vt:lpstr> Long a What Am  I?  </vt:lpstr>
      <vt:lpstr> What Am  I? Long a</vt:lpstr>
      <vt:lpstr> What Am  I? Final Try</vt:lpstr>
      <vt:lpstr>Roaring Sight Word Practice</vt:lpstr>
      <vt:lpstr>Screeching Sight Word Practice</vt:lpstr>
      <vt:lpstr>5 Finger Retell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215</cp:revision>
  <dcterms:created xsi:type="dcterms:W3CDTF">2012-04-20T18:25:02Z</dcterms:created>
  <dcterms:modified xsi:type="dcterms:W3CDTF">2021-08-09T14:42:07Z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A2ACA53A-DA4D-457C-9265-8962926DF257</vt:lpwstr>
  </property>
  <property fmtid="{D5CDD505-2E9C-101B-9397-08002B2CF9AE}" pid="3" name="ArticulatePath">
    <vt:lpwstr>ELA 1_Module 3_AP</vt:lpwstr>
  </property>
</Properties>
</file>