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344" r:id="rId2"/>
    <p:sldId id="345" r:id="rId3"/>
    <p:sldId id="354" r:id="rId4"/>
    <p:sldId id="363" r:id="rId5"/>
    <p:sldId id="364" r:id="rId6"/>
    <p:sldId id="349" r:id="rId7"/>
    <p:sldId id="362" r:id="rId8"/>
    <p:sldId id="351" r:id="rId9"/>
    <p:sldId id="352" r:id="rId10"/>
  </p:sldIdLst>
  <p:sldSz cx="9144000" cy="6858000" type="screen4x3"/>
  <p:notesSz cx="6858000" cy="9144000"/>
  <p:custDataLst>
    <p:tags r:id="rId1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m Kalos" initials="JK" lastIdx="6" clrIdx="0">
    <p:extLst>
      <p:ext uri="{19B8F6BF-5375-455C-9EA6-DF929625EA0E}">
        <p15:presenceInfo xmlns:p15="http://schemas.microsoft.com/office/powerpoint/2012/main" userId="88f479c315fdb20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7ABE"/>
    <a:srgbClr val="FF9627"/>
    <a:srgbClr val="D60093"/>
    <a:srgbClr val="283B80"/>
    <a:srgbClr val="E94909"/>
    <a:srgbClr val="9D6D54"/>
    <a:srgbClr val="FF99CC"/>
    <a:srgbClr val="182C6F"/>
    <a:srgbClr val="FCFCFC"/>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5CD4D0-E498-4BA7-BA7A-1CD74B990BF7}" v="279" dt="2021-07-14T20:10:04.8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06" autoAdjust="0"/>
    <p:restoredTop sz="51206" autoAdjust="0"/>
  </p:normalViewPr>
  <p:slideViewPr>
    <p:cSldViewPr snapToGrid="0" snapToObjects="1">
      <p:cViewPr varScale="1">
        <p:scale>
          <a:sx n="58" d="100"/>
          <a:sy n="58" d="100"/>
        </p:scale>
        <p:origin x="2712" y="7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A8D203-957B-4E0D-BFEF-AC11BFDF7A2F}" type="datetimeFigureOut">
              <a:rPr lang="en-US" smtClean="0"/>
              <a:t>8/9/2021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13B794-5A4F-4F47-9EB8-2D6C2FE8DF19}" type="slidenum">
              <a:rPr lang="en-US" smtClean="0"/>
              <a:t>‹#›</a:t>
            </a:fld>
            <a:endParaRPr lang="en-US"/>
          </a:p>
        </p:txBody>
      </p:sp>
    </p:spTree>
    <p:extLst>
      <p:ext uri="{BB962C8B-B14F-4D97-AF65-F5344CB8AC3E}">
        <p14:creationId xmlns:p14="http://schemas.microsoft.com/office/powerpoint/2010/main" val="688666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“Today we are going to fly high into a review. We will review the long I with silent e sound, sight words, and a 5 finger retell of the story “Mike’s Kite”. </a:t>
            </a:r>
          </a:p>
        </p:txBody>
      </p:sp>
      <p:sp>
        <p:nvSpPr>
          <p:cNvPr id="4" name="Slide Number Placeholder 3"/>
          <p:cNvSpPr>
            <a:spLocks noGrp="1"/>
          </p:cNvSpPr>
          <p:nvPr>
            <p:ph type="sldNum" sz="quarter" idx="5"/>
          </p:nvPr>
        </p:nvSpPr>
        <p:spPr/>
        <p:txBody>
          <a:bodyPr/>
          <a:lstStyle/>
          <a:p>
            <a:fld id="{1813B794-5A4F-4F47-9EB8-2D6C2FE8DF19}" type="slidenum">
              <a:rPr lang="en-US" smtClean="0"/>
              <a:t>1</a:t>
            </a:fld>
            <a:endParaRPr lang="en-US"/>
          </a:p>
        </p:txBody>
      </p:sp>
    </p:spTree>
    <p:extLst>
      <p:ext uri="{BB962C8B-B14F-4D97-AF65-F5344CB8AC3E}">
        <p14:creationId xmlns:p14="http://schemas.microsoft.com/office/powerpoint/2010/main" val="1893404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b="0" dirty="0">
                <a:effectLst/>
                <a:latin typeface="Comic Sans MS" panose="030F0702030302020204" pitchFamily="66" charset="0"/>
                <a:ea typeface="Calibri" panose="020F0502020204030204" pitchFamily="34" charset="0"/>
                <a:cs typeface="Calibri" panose="020F0502020204030204" pitchFamily="34" charset="0"/>
              </a:rPr>
              <a:t>Say, “Today we are going to learn about the magic e. The magic e helps the vowel before the consonant say its name.”</a:t>
            </a:r>
          </a:p>
          <a:p>
            <a:pPr marL="0" marR="0">
              <a:lnSpc>
                <a:spcPct val="115000"/>
              </a:lnSpc>
              <a:spcBef>
                <a:spcPts val="0"/>
              </a:spcBef>
              <a:spcAft>
                <a:spcPts val="100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0" dirty="0">
                <a:effectLst/>
                <a:latin typeface="Comic Sans MS" panose="030F0702030302020204" pitchFamily="66" charset="0"/>
                <a:ea typeface="Calibri" panose="020F0502020204030204" pitchFamily="34" charset="0"/>
                <a:cs typeface="Calibri" panose="020F0502020204030204" pitchFamily="34" charset="0"/>
              </a:rPr>
              <a:t>Click to show word fin. Say, “What is this word?  Yes, the word is fin. Watch what happens when I add an e to the end of that word.” Click so the word fine appears. Say, “What is the word now? Yes, the word is fine. How did the word change when I added magic e? Correct! When you add the magic e the </a:t>
            </a:r>
            <a:r>
              <a:rPr lang="en-US" sz="1800" b="0" dirty="0" err="1">
                <a:effectLst/>
                <a:latin typeface="Comic Sans MS" panose="030F0702030302020204" pitchFamily="66" charset="0"/>
                <a:ea typeface="Calibri" panose="020F0502020204030204" pitchFamily="34" charset="0"/>
                <a:cs typeface="Calibri" panose="020F0502020204030204" pitchFamily="34" charset="0"/>
              </a:rPr>
              <a:t>i</a:t>
            </a:r>
            <a:r>
              <a:rPr lang="en-US" sz="1800" b="0" dirty="0">
                <a:effectLst/>
                <a:latin typeface="Comic Sans MS" panose="030F0702030302020204" pitchFamily="66" charset="0"/>
                <a:ea typeface="Calibri" panose="020F0502020204030204" pitchFamily="34" charset="0"/>
                <a:cs typeface="Calibri" panose="020F0502020204030204" pitchFamily="34" charset="0"/>
              </a:rPr>
              <a:t> became a long </a:t>
            </a:r>
            <a:r>
              <a:rPr lang="en-US" sz="1800" b="0" dirty="0" err="1">
                <a:effectLst/>
                <a:latin typeface="Comic Sans MS" panose="030F0702030302020204" pitchFamily="66" charset="0"/>
                <a:ea typeface="Calibri" panose="020F0502020204030204" pitchFamily="34" charset="0"/>
                <a:cs typeface="Calibri" panose="020F0502020204030204" pitchFamily="34" charset="0"/>
              </a:rPr>
              <a:t>i</a:t>
            </a:r>
            <a:r>
              <a:rPr lang="en-US" sz="1800" b="0" dirty="0">
                <a:effectLst/>
                <a:latin typeface="Comic Sans MS" panose="030F0702030302020204" pitchFamily="66" charset="0"/>
                <a:ea typeface="Calibri" panose="020F0502020204030204" pitchFamily="34" charset="0"/>
                <a:cs typeface="Calibri" panose="020F0502020204030204" pitchFamily="34" charset="0"/>
              </a:rPr>
              <a:t>! Let’s practice!</a:t>
            </a:r>
            <a:endParaRPr lang="en-US" b="0" dirty="0"/>
          </a:p>
          <a:p>
            <a:endParaRPr lang="en-US" dirty="0"/>
          </a:p>
          <a:p>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2</a:t>
            </a:fld>
            <a:endParaRPr lang="en-US"/>
          </a:p>
        </p:txBody>
      </p:sp>
    </p:spTree>
    <p:extLst>
      <p:ext uri="{BB962C8B-B14F-4D97-AF65-F5344CB8AC3E}">
        <p14:creationId xmlns:p14="http://schemas.microsoft.com/office/powerpoint/2010/main" val="904538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b="0" dirty="0">
                <a:effectLst/>
                <a:latin typeface="Comic Sans MS" panose="030F0702030302020204" pitchFamily="66" charset="0"/>
                <a:ea typeface="Calibri" panose="020F0502020204030204" pitchFamily="34" charset="0"/>
                <a:cs typeface="Calibri" panose="020F0502020204030204" pitchFamily="34" charset="0"/>
              </a:rPr>
              <a:t>Say, “We are going to unscramble words to make them magic e words. Remember the magic e helps the vowel before the consonant say its name.”</a:t>
            </a:r>
          </a:p>
          <a:p>
            <a:pPr marL="0" marR="0">
              <a:lnSpc>
                <a:spcPct val="115000"/>
              </a:lnSpc>
              <a:spcBef>
                <a:spcPts val="0"/>
              </a:spcBef>
              <a:spcAft>
                <a:spcPts val="100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b="0" dirty="0">
                <a:effectLst/>
                <a:latin typeface="Comic Sans MS" panose="030F0702030302020204" pitchFamily="66" charset="0"/>
                <a:ea typeface="Calibri" panose="020F0502020204030204" pitchFamily="34" charset="0"/>
                <a:cs typeface="Calibri" panose="020F0502020204030204" pitchFamily="34" charset="0"/>
              </a:rPr>
              <a:t>Click to show picture of hive and mixed-up letters. Say, “Let’s build this word!”</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b="0" dirty="0">
                <a:effectLst/>
                <a:latin typeface="Comic Sans MS" panose="030F0702030302020204" pitchFamily="66" charset="0"/>
                <a:ea typeface="Calibri" panose="020F0502020204030204" pitchFamily="34" charset="0"/>
                <a:cs typeface="Calibri" panose="020F0502020204030204" pitchFamily="34" charset="0"/>
              </a:rPr>
              <a:t>Say, “What letter goes in the first box? Yes, h.” Click for letter to appear. </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b="0" dirty="0">
                <a:effectLst/>
                <a:latin typeface="Comic Sans MS" panose="030F0702030302020204" pitchFamily="66" charset="0"/>
                <a:ea typeface="Calibri" panose="020F0502020204030204" pitchFamily="34" charset="0"/>
                <a:cs typeface="Calibri" panose="020F0502020204030204" pitchFamily="34" charset="0"/>
              </a:rPr>
              <a:t>Say, “What letter goes in the second box? Yes, </a:t>
            </a:r>
            <a:r>
              <a:rPr lang="en-US" sz="1800" b="0" dirty="0" err="1">
                <a:effectLst/>
                <a:latin typeface="Comic Sans MS" panose="030F0702030302020204" pitchFamily="66" charset="0"/>
                <a:ea typeface="Calibri" panose="020F0502020204030204" pitchFamily="34" charset="0"/>
                <a:cs typeface="Calibri" panose="020F0502020204030204" pitchFamily="34" charset="0"/>
              </a:rPr>
              <a:t>i</a:t>
            </a:r>
            <a:r>
              <a:rPr lang="en-US" sz="1800" b="0" dirty="0">
                <a:effectLst/>
                <a:latin typeface="Comic Sans MS" panose="030F0702030302020204" pitchFamily="66" charset="0"/>
                <a:ea typeface="Calibri" panose="020F0502020204030204" pitchFamily="34" charset="0"/>
                <a:cs typeface="Calibri" panose="020F0502020204030204" pitchFamily="34" charset="0"/>
              </a:rPr>
              <a:t>.” Click for letter to appear. </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b="0" dirty="0">
                <a:effectLst/>
                <a:latin typeface="Comic Sans MS" panose="030F0702030302020204" pitchFamily="66" charset="0"/>
                <a:ea typeface="Calibri" panose="020F0502020204030204" pitchFamily="34" charset="0"/>
                <a:cs typeface="Calibri" panose="020F0502020204030204" pitchFamily="34" charset="0"/>
              </a:rPr>
              <a:t>Say, “What letter goes in the third box? Yes, v.” Click for letter to appear. </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b="0" dirty="0">
                <a:effectLst/>
                <a:latin typeface="Comic Sans MS" panose="030F0702030302020204" pitchFamily="66" charset="0"/>
                <a:ea typeface="Calibri" panose="020F0502020204030204" pitchFamily="34" charset="0"/>
                <a:cs typeface="Calibri" panose="020F0502020204030204" pitchFamily="34" charset="0"/>
              </a:rPr>
              <a:t>Say, “What letter goes in the fourth box? Yes, e.” Click for letter to appear. </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b="0" dirty="0">
                <a:effectLst/>
                <a:latin typeface="Comic Sans MS" panose="030F0702030302020204" pitchFamily="66" charset="0"/>
                <a:ea typeface="Calibri" panose="020F0502020204030204" pitchFamily="34" charset="0"/>
                <a:cs typeface="Calibri" panose="020F0502020204030204" pitchFamily="34" charset="0"/>
              </a:rPr>
              <a:t>Say, “What word it this?”</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0" dirty="0">
                <a:effectLst/>
                <a:latin typeface="Comic Sans MS" panose="030F0702030302020204" pitchFamily="66" charset="0"/>
                <a:ea typeface="Calibri" panose="020F0502020204030204" pitchFamily="34" charset="0"/>
                <a:cs typeface="Calibri" panose="020F0502020204030204" pitchFamily="34" charset="0"/>
              </a:rPr>
              <a:t>Say, “Great job unscrambling the words. Let’s try again!”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13B794-5A4F-4F47-9EB8-2D6C2FE8DF1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8080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b="0" dirty="0">
                <a:effectLst/>
                <a:latin typeface="Comic Sans MS" panose="030F0702030302020204" pitchFamily="66" charset="0"/>
                <a:ea typeface="Calibri" panose="020F0502020204030204" pitchFamily="34" charset="0"/>
                <a:cs typeface="Calibri" panose="020F0502020204030204" pitchFamily="34" charset="0"/>
              </a:rPr>
              <a:t>Click to show picture of kite and mixed-up letters. Say, “Let’s build this word!”</a:t>
            </a:r>
          </a:p>
          <a:p>
            <a:pPr marL="0" marR="0">
              <a:lnSpc>
                <a:spcPct val="115000"/>
              </a:lnSpc>
              <a:spcBef>
                <a:spcPts val="0"/>
              </a:spcBef>
              <a:spcAft>
                <a:spcPts val="100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b="0" dirty="0">
                <a:effectLst/>
                <a:latin typeface="Comic Sans MS" panose="030F0702030302020204" pitchFamily="66" charset="0"/>
                <a:ea typeface="Calibri" panose="020F0502020204030204" pitchFamily="34" charset="0"/>
                <a:cs typeface="Calibri" panose="020F0502020204030204" pitchFamily="34" charset="0"/>
              </a:rPr>
              <a:t>Say, “What letter goes in the first box? Yes, k.” Click for letter to appear. </a:t>
            </a:r>
          </a:p>
          <a:p>
            <a:pPr marL="0" marR="0">
              <a:lnSpc>
                <a:spcPct val="115000"/>
              </a:lnSpc>
              <a:spcBef>
                <a:spcPts val="0"/>
              </a:spcBef>
              <a:spcAft>
                <a:spcPts val="100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b="0" dirty="0">
                <a:effectLst/>
                <a:latin typeface="Comic Sans MS" panose="030F0702030302020204" pitchFamily="66" charset="0"/>
                <a:ea typeface="Calibri" panose="020F0502020204030204" pitchFamily="34" charset="0"/>
                <a:cs typeface="Calibri" panose="020F0502020204030204" pitchFamily="34" charset="0"/>
              </a:rPr>
              <a:t>Say, “What letter goes in the second box? Yes, </a:t>
            </a:r>
            <a:r>
              <a:rPr lang="en-US" sz="1800" b="0" dirty="0" err="1">
                <a:effectLst/>
                <a:latin typeface="Comic Sans MS" panose="030F0702030302020204" pitchFamily="66" charset="0"/>
                <a:ea typeface="Calibri" panose="020F0502020204030204" pitchFamily="34" charset="0"/>
                <a:cs typeface="Calibri" panose="020F0502020204030204" pitchFamily="34" charset="0"/>
              </a:rPr>
              <a:t>i</a:t>
            </a:r>
            <a:r>
              <a:rPr lang="en-US" sz="1800" b="0" dirty="0">
                <a:effectLst/>
                <a:latin typeface="Comic Sans MS" panose="030F0702030302020204" pitchFamily="66" charset="0"/>
                <a:ea typeface="Calibri" panose="020F0502020204030204" pitchFamily="34" charset="0"/>
                <a:cs typeface="Calibri" panose="020F0502020204030204" pitchFamily="34" charset="0"/>
              </a:rPr>
              <a:t>.” Click for letter to appear.</a:t>
            </a:r>
          </a:p>
          <a:p>
            <a:pPr marL="0" marR="0">
              <a:lnSpc>
                <a:spcPct val="115000"/>
              </a:lnSpc>
              <a:spcBef>
                <a:spcPts val="0"/>
              </a:spcBef>
              <a:spcAft>
                <a:spcPts val="1000"/>
              </a:spcAft>
            </a:pPr>
            <a:r>
              <a:rPr lang="en-US" sz="1800" b="0" dirty="0">
                <a:effectLst/>
                <a:latin typeface="Comic Sans MS" panose="030F0702030302020204" pitchFamily="66" charset="0"/>
                <a:ea typeface="Calibri" panose="020F0502020204030204" pitchFamily="34" charset="0"/>
                <a:cs typeface="Calibri" panose="020F0502020204030204" pitchFamily="34" charset="0"/>
              </a:rPr>
              <a:t> </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b="0" dirty="0">
                <a:effectLst/>
                <a:latin typeface="Comic Sans MS" panose="030F0702030302020204" pitchFamily="66" charset="0"/>
                <a:ea typeface="Calibri" panose="020F0502020204030204" pitchFamily="34" charset="0"/>
                <a:cs typeface="Calibri" panose="020F0502020204030204" pitchFamily="34" charset="0"/>
              </a:rPr>
              <a:t>Say, “What letter goes in the third box? Yes, t.” Click for letter to appear. </a:t>
            </a:r>
          </a:p>
          <a:p>
            <a:pPr marL="0" marR="0">
              <a:lnSpc>
                <a:spcPct val="115000"/>
              </a:lnSpc>
              <a:spcBef>
                <a:spcPts val="0"/>
              </a:spcBef>
              <a:spcAft>
                <a:spcPts val="100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b="0" dirty="0">
                <a:effectLst/>
                <a:latin typeface="Comic Sans MS" panose="030F0702030302020204" pitchFamily="66" charset="0"/>
                <a:ea typeface="Calibri" panose="020F0502020204030204" pitchFamily="34" charset="0"/>
                <a:cs typeface="Calibri" panose="020F0502020204030204" pitchFamily="34" charset="0"/>
              </a:rPr>
              <a:t>Say, “What letter goes in the fourth box? Yes, e.” Click for letter to appear. </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b="0" dirty="0">
                <a:effectLst/>
                <a:latin typeface="Comic Sans MS" panose="030F0702030302020204" pitchFamily="66" charset="0"/>
                <a:ea typeface="Calibri" panose="020F0502020204030204" pitchFamily="34" charset="0"/>
                <a:cs typeface="Calibri" panose="020F0502020204030204" pitchFamily="34" charset="0"/>
              </a:rPr>
              <a:t>Say, “What word it this? Correct, kite.”</a:t>
            </a:r>
          </a:p>
          <a:p>
            <a:pPr marL="0" marR="0">
              <a:lnSpc>
                <a:spcPct val="115000"/>
              </a:lnSpc>
              <a:spcBef>
                <a:spcPts val="0"/>
              </a:spcBef>
              <a:spcAft>
                <a:spcPts val="100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0" dirty="0">
                <a:effectLst/>
                <a:latin typeface="Comic Sans MS" panose="030F0702030302020204" pitchFamily="66" charset="0"/>
                <a:ea typeface="Calibri" panose="020F0502020204030204" pitchFamily="34" charset="0"/>
                <a:cs typeface="Calibri" panose="020F0502020204030204" pitchFamily="34" charset="0"/>
              </a:rPr>
              <a:t>Say, “Great job unscrambling the words. Let’s try again!”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13B794-5A4F-4F47-9EB8-2D6C2FE8DF1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4115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b="0" dirty="0">
                <a:effectLst/>
                <a:latin typeface="Comic Sans MS" panose="030F0702030302020204" pitchFamily="66" charset="0"/>
                <a:ea typeface="Calibri" panose="020F0502020204030204" pitchFamily="34" charset="0"/>
                <a:cs typeface="Calibri" panose="020F0502020204030204" pitchFamily="34" charset="0"/>
              </a:rPr>
              <a:t>Click to show picture of rice and mixed-up letters. Say, “Let’s build this word!”</a:t>
            </a:r>
          </a:p>
          <a:p>
            <a:pPr marL="0" marR="0">
              <a:lnSpc>
                <a:spcPct val="115000"/>
              </a:lnSpc>
              <a:spcBef>
                <a:spcPts val="0"/>
              </a:spcBef>
              <a:spcAft>
                <a:spcPts val="100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b="0" dirty="0">
                <a:effectLst/>
                <a:latin typeface="Comic Sans MS" panose="030F0702030302020204" pitchFamily="66" charset="0"/>
                <a:ea typeface="Calibri" panose="020F0502020204030204" pitchFamily="34" charset="0"/>
                <a:cs typeface="Calibri" panose="020F0502020204030204" pitchFamily="34" charset="0"/>
              </a:rPr>
              <a:t>Say, “What letter goes in the first box? Yes, r.” Click for letter to appear. </a:t>
            </a:r>
          </a:p>
          <a:p>
            <a:pPr marL="0" marR="0">
              <a:lnSpc>
                <a:spcPct val="115000"/>
              </a:lnSpc>
              <a:spcBef>
                <a:spcPts val="0"/>
              </a:spcBef>
              <a:spcAft>
                <a:spcPts val="100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b="0" dirty="0">
                <a:effectLst/>
                <a:latin typeface="Comic Sans MS" panose="030F0702030302020204" pitchFamily="66" charset="0"/>
                <a:ea typeface="Calibri" panose="020F0502020204030204" pitchFamily="34" charset="0"/>
                <a:cs typeface="Calibri" panose="020F0502020204030204" pitchFamily="34" charset="0"/>
              </a:rPr>
              <a:t>Say, “What letter goes in the second box? Yes, </a:t>
            </a:r>
            <a:r>
              <a:rPr lang="en-US" sz="1800" b="0" dirty="0" err="1">
                <a:effectLst/>
                <a:latin typeface="Comic Sans MS" panose="030F0702030302020204" pitchFamily="66" charset="0"/>
                <a:ea typeface="Calibri" panose="020F0502020204030204" pitchFamily="34" charset="0"/>
                <a:cs typeface="Calibri" panose="020F0502020204030204" pitchFamily="34" charset="0"/>
              </a:rPr>
              <a:t>i</a:t>
            </a:r>
            <a:r>
              <a:rPr lang="en-US" sz="1800" b="0" dirty="0">
                <a:effectLst/>
                <a:latin typeface="Comic Sans MS" panose="030F0702030302020204" pitchFamily="66" charset="0"/>
                <a:ea typeface="Calibri" panose="020F0502020204030204" pitchFamily="34" charset="0"/>
                <a:cs typeface="Calibri" panose="020F0502020204030204" pitchFamily="34" charset="0"/>
              </a:rPr>
              <a:t>.” Click for letter to appear. </a:t>
            </a:r>
          </a:p>
          <a:p>
            <a:pPr marL="0" marR="0">
              <a:lnSpc>
                <a:spcPct val="115000"/>
              </a:lnSpc>
              <a:spcBef>
                <a:spcPts val="0"/>
              </a:spcBef>
              <a:spcAft>
                <a:spcPts val="100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b="0" dirty="0">
                <a:effectLst/>
                <a:latin typeface="Comic Sans MS" panose="030F0702030302020204" pitchFamily="66" charset="0"/>
                <a:ea typeface="Calibri" panose="020F0502020204030204" pitchFamily="34" charset="0"/>
                <a:cs typeface="Calibri" panose="020F0502020204030204" pitchFamily="34" charset="0"/>
              </a:rPr>
              <a:t>Say, “What letter goes in the third box? Yes, c.” Click for letter to appear. </a:t>
            </a:r>
          </a:p>
          <a:p>
            <a:pPr marL="0" marR="0">
              <a:lnSpc>
                <a:spcPct val="115000"/>
              </a:lnSpc>
              <a:spcBef>
                <a:spcPts val="0"/>
              </a:spcBef>
              <a:spcAft>
                <a:spcPts val="100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b="0" dirty="0">
                <a:effectLst/>
                <a:latin typeface="Comic Sans MS" panose="030F0702030302020204" pitchFamily="66" charset="0"/>
                <a:ea typeface="Calibri" panose="020F0502020204030204" pitchFamily="34" charset="0"/>
                <a:cs typeface="Calibri" panose="020F0502020204030204" pitchFamily="34" charset="0"/>
              </a:rPr>
              <a:t>Say, “What letter goes in the fourth box? Yes, e.” Click for letter to appear. </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0" dirty="0">
                <a:effectLst/>
                <a:latin typeface="Comic Sans MS" panose="030F0702030302020204" pitchFamily="66" charset="0"/>
                <a:ea typeface="Calibri" panose="020F0502020204030204" pitchFamily="34" charset="0"/>
                <a:cs typeface="Calibri" panose="020F0502020204030204" pitchFamily="34" charset="0"/>
              </a:rPr>
              <a:t>Say, “What word it this? Correct, rice.”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13B794-5A4F-4F47-9EB8-2D6C2FE8DF1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5099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b="0" dirty="0">
                <a:effectLst/>
                <a:latin typeface="Comic Sans MS" panose="030F0702030302020204" pitchFamily="66" charset="0"/>
                <a:ea typeface="Calibri" panose="020F0502020204030204" pitchFamily="34" charset="0"/>
                <a:cs typeface="Calibri" panose="020F0502020204030204" pitchFamily="34" charset="0"/>
              </a:rPr>
              <a:t>Click to show the sight words. Say, “I’ll say the sight word and you repeat it after me.” </a:t>
            </a:r>
          </a:p>
          <a:p>
            <a:pPr marL="0" marR="0">
              <a:lnSpc>
                <a:spcPct val="115000"/>
              </a:lnSpc>
              <a:spcBef>
                <a:spcPts val="0"/>
              </a:spcBef>
              <a:spcAft>
                <a:spcPts val="100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b="0" dirty="0">
                <a:effectLst/>
                <a:latin typeface="Comic Sans MS" panose="030F0702030302020204" pitchFamily="66" charset="0"/>
                <a:ea typeface="Calibri" panose="020F0502020204030204" pitchFamily="34" charset="0"/>
                <a:cs typeface="Calibri" panose="020F0502020204030204" pitchFamily="34" charset="0"/>
              </a:rPr>
              <a:t>Say, “fly” Student repeats fly. </a:t>
            </a:r>
          </a:p>
          <a:p>
            <a:pPr marL="0" marR="0">
              <a:lnSpc>
                <a:spcPct val="115000"/>
              </a:lnSpc>
              <a:spcBef>
                <a:spcPts val="0"/>
              </a:spcBef>
              <a:spcAft>
                <a:spcPts val="100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b="0" dirty="0">
                <a:effectLst/>
                <a:latin typeface="Comic Sans MS" panose="030F0702030302020204" pitchFamily="66" charset="0"/>
                <a:ea typeface="Calibri" panose="020F0502020204030204" pitchFamily="34" charset="0"/>
                <a:cs typeface="Calibri" panose="020F0502020204030204" pitchFamily="34" charset="0"/>
              </a:rPr>
              <a:t>Say, “may” Student repeats may. </a:t>
            </a:r>
          </a:p>
          <a:p>
            <a:pPr marL="0" marR="0">
              <a:lnSpc>
                <a:spcPct val="115000"/>
              </a:lnSpc>
              <a:spcBef>
                <a:spcPts val="0"/>
              </a:spcBef>
              <a:spcAft>
                <a:spcPts val="100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b="0" dirty="0">
                <a:effectLst/>
                <a:latin typeface="Comic Sans MS" panose="030F0702030302020204" pitchFamily="66" charset="0"/>
                <a:ea typeface="Calibri" panose="020F0502020204030204" pitchFamily="34" charset="0"/>
                <a:cs typeface="Calibri" panose="020F0502020204030204" pitchFamily="34" charset="0"/>
              </a:rPr>
              <a:t>Say, “think” Student repeats think. </a:t>
            </a:r>
          </a:p>
          <a:p>
            <a:pPr marL="0" marR="0">
              <a:lnSpc>
                <a:spcPct val="115000"/>
              </a:lnSpc>
              <a:spcBef>
                <a:spcPts val="0"/>
              </a:spcBef>
              <a:spcAft>
                <a:spcPts val="100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0" dirty="0">
                <a:effectLst/>
                <a:latin typeface="Comic Sans MS" panose="030F0702030302020204" pitchFamily="66" charset="0"/>
                <a:ea typeface="Calibri" panose="020F0502020204030204" pitchFamily="34" charset="0"/>
                <a:cs typeface="Calibri" panose="020F0502020204030204" pitchFamily="34" charset="0"/>
              </a:rPr>
              <a:t>Say, “clean” Student repeats clean.</a:t>
            </a:r>
            <a:endParaRPr lang="en-US" b="0" dirty="0"/>
          </a:p>
        </p:txBody>
      </p:sp>
      <p:sp>
        <p:nvSpPr>
          <p:cNvPr id="4" name="Slide Number Placeholder 3"/>
          <p:cNvSpPr>
            <a:spLocks noGrp="1"/>
          </p:cNvSpPr>
          <p:nvPr>
            <p:ph type="sldNum" sz="quarter" idx="5"/>
          </p:nvPr>
        </p:nvSpPr>
        <p:spPr/>
        <p:txBody>
          <a:bodyPr/>
          <a:lstStyle/>
          <a:p>
            <a:fld id="{1813B794-5A4F-4F47-9EB8-2D6C2FE8DF19}" type="slidenum">
              <a:rPr lang="en-US" smtClean="0"/>
              <a:t>6</a:t>
            </a:fld>
            <a:endParaRPr lang="en-US"/>
          </a:p>
        </p:txBody>
      </p:sp>
    </p:spTree>
    <p:extLst>
      <p:ext uri="{BB962C8B-B14F-4D97-AF65-F5344CB8AC3E}">
        <p14:creationId xmlns:p14="http://schemas.microsoft.com/office/powerpoint/2010/main" val="3454744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b="0" dirty="0">
                <a:effectLst/>
                <a:latin typeface="Comic Sans MS" panose="030F0702030302020204" pitchFamily="66" charset="0"/>
                <a:ea typeface="Calibri" panose="020F0502020204030204" pitchFamily="34" charset="0"/>
                <a:cs typeface="Calibri" panose="020F0502020204030204" pitchFamily="34" charset="0"/>
              </a:rPr>
              <a:t>Say, “We are going to read some sentences that have the sight word missing. You will need to fill in the blank with the correct sight word.”</a:t>
            </a:r>
          </a:p>
          <a:p>
            <a:pPr marL="0" marR="0">
              <a:lnSpc>
                <a:spcPct val="115000"/>
              </a:lnSpc>
              <a:spcBef>
                <a:spcPts val="0"/>
              </a:spcBef>
              <a:spcAft>
                <a:spcPts val="100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b="0" dirty="0">
                <a:effectLst/>
                <a:latin typeface="Comic Sans MS" panose="030F0702030302020204" pitchFamily="66" charset="0"/>
                <a:ea typeface="Calibri" panose="020F0502020204030204" pitchFamily="34" charset="0"/>
                <a:cs typeface="Calibri" panose="020F0502020204030204" pitchFamily="34" charset="0"/>
              </a:rPr>
              <a:t>Click to show word bank. Say, “Can you read each sight word to me?”</a:t>
            </a:r>
          </a:p>
          <a:p>
            <a:pPr marL="0" marR="0">
              <a:lnSpc>
                <a:spcPct val="115000"/>
              </a:lnSpc>
              <a:spcBef>
                <a:spcPts val="0"/>
              </a:spcBef>
              <a:spcAft>
                <a:spcPts val="100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b="0" dirty="0">
                <a:effectLst/>
                <a:latin typeface="Comic Sans MS" panose="030F0702030302020204" pitchFamily="66" charset="0"/>
                <a:ea typeface="Calibri" panose="020F0502020204030204" pitchFamily="34" charset="0"/>
                <a:cs typeface="Calibri" panose="020F0502020204030204" pitchFamily="34" charset="0"/>
              </a:rPr>
              <a:t>Click to show sentence. Say, “Mom said to (blank) my room. Which sight word makes sense in that sentence?” Once student answers. Click to show sentence with clean in it. Say, “Yes! Clean is the correct word to fill in the blank. Mom said to clean my room.” Click for sentence to disappear.</a:t>
            </a:r>
          </a:p>
          <a:p>
            <a:pPr marL="0" marR="0">
              <a:lnSpc>
                <a:spcPct val="115000"/>
              </a:lnSpc>
              <a:spcBef>
                <a:spcPts val="0"/>
              </a:spcBef>
              <a:spcAft>
                <a:spcPts val="100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b="0" dirty="0">
                <a:effectLst/>
                <a:latin typeface="Comic Sans MS" panose="030F0702030302020204" pitchFamily="66" charset="0"/>
                <a:ea typeface="Calibri" panose="020F0502020204030204" pitchFamily="34" charset="0"/>
                <a:cs typeface="Calibri" panose="020F0502020204030204" pitchFamily="34" charset="0"/>
              </a:rPr>
              <a:t>Click to show sentence. Say, “Abby saw a bird (blank) over the house. Which sight word makes sense in that sentence?” Once student answers. Click to show sentence with fly in it. Say, “Yes! Fly is the correct word to fill in the blank. Abby saw a bird fly over the house.” Click for sentence to disappear.</a:t>
            </a:r>
          </a:p>
          <a:p>
            <a:pPr marL="0" marR="0">
              <a:lnSpc>
                <a:spcPct val="115000"/>
              </a:lnSpc>
              <a:spcBef>
                <a:spcPts val="0"/>
              </a:spcBef>
              <a:spcAft>
                <a:spcPts val="100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b="0" dirty="0">
                <a:effectLst/>
                <a:latin typeface="Comic Sans MS" panose="030F0702030302020204" pitchFamily="66" charset="0"/>
                <a:ea typeface="Calibri" panose="020F0502020204030204" pitchFamily="34" charset="0"/>
                <a:cs typeface="Calibri" panose="020F0502020204030204" pitchFamily="34" charset="0"/>
              </a:rPr>
              <a:t>Click to show sentence. Say, “I (blank) it will rain today. Which sight word makes sense in that sentence?” Once student answers. Click to show sentence with think in it. Say, “Yes! Think is the correct word to fill in the blank. I think it will rain today.” Click for sentence to disappear.</a:t>
            </a:r>
          </a:p>
          <a:p>
            <a:pPr marL="0" marR="0">
              <a:lnSpc>
                <a:spcPct val="115000"/>
              </a:lnSpc>
              <a:spcBef>
                <a:spcPts val="0"/>
              </a:spcBef>
              <a:spcAft>
                <a:spcPts val="100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0" dirty="0">
                <a:effectLst/>
                <a:latin typeface="Comic Sans MS" panose="030F0702030302020204" pitchFamily="66" charset="0"/>
                <a:ea typeface="Calibri" panose="020F0502020204030204" pitchFamily="34" charset="0"/>
                <a:cs typeface="Calibri" panose="020F0502020204030204" pitchFamily="34" charset="0"/>
              </a:rPr>
              <a:t>Click to show sentence. Say, “It (blank) be cold tomorrow. Which sight word makes sense in that sentence?” Once student answers. Click to show sentence with may in it. Say, “Yes! May is the correct word to fill in the blank. It may be cold tomorrow.” </a:t>
            </a:r>
            <a:endParaRPr lang="en-US" b="0" dirty="0"/>
          </a:p>
        </p:txBody>
      </p:sp>
      <p:sp>
        <p:nvSpPr>
          <p:cNvPr id="4" name="Slide Number Placeholder 3"/>
          <p:cNvSpPr>
            <a:spLocks noGrp="1"/>
          </p:cNvSpPr>
          <p:nvPr>
            <p:ph type="sldNum" sz="quarter" idx="5"/>
          </p:nvPr>
        </p:nvSpPr>
        <p:spPr/>
        <p:txBody>
          <a:bodyPr/>
          <a:lstStyle/>
          <a:p>
            <a:fld id="{1813B794-5A4F-4F47-9EB8-2D6C2FE8DF19}" type="slidenum">
              <a:rPr lang="en-US" smtClean="0"/>
              <a:t>7</a:t>
            </a:fld>
            <a:endParaRPr lang="en-US"/>
          </a:p>
        </p:txBody>
      </p:sp>
    </p:spTree>
    <p:extLst>
      <p:ext uri="{BB962C8B-B14F-4D97-AF65-F5344CB8AC3E}">
        <p14:creationId xmlns:p14="http://schemas.microsoft.com/office/powerpoint/2010/main" val="2035576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b="0" dirty="0">
                <a:effectLst/>
                <a:latin typeface="Comic Sans MS" panose="030F0702030302020204" pitchFamily="66" charset="0"/>
                <a:ea typeface="Calibri" panose="020F0502020204030204" pitchFamily="34" charset="0"/>
                <a:cs typeface="Calibri" panose="020F0502020204030204" pitchFamily="34" charset="0"/>
              </a:rPr>
              <a:t>Click to show chart and pictures. Say, “Look at the 5 finger retell chart. Use the chart to help you retell the story </a:t>
            </a:r>
            <a:r>
              <a:rPr lang="en-US" sz="1800" b="0" u="sng" dirty="0">
                <a:effectLst/>
                <a:latin typeface="Comic Sans MS" panose="030F0702030302020204" pitchFamily="66" charset="0"/>
                <a:ea typeface="Calibri" panose="020F0502020204030204" pitchFamily="34" charset="0"/>
                <a:cs typeface="Calibri" panose="020F0502020204030204" pitchFamily="34" charset="0"/>
              </a:rPr>
              <a:t>Mike’s Kite</a:t>
            </a:r>
            <a:r>
              <a:rPr lang="en-US" sz="1800" b="0" dirty="0">
                <a:effectLst/>
                <a:latin typeface="Comic Sans MS" panose="030F0702030302020204" pitchFamily="66" charset="0"/>
                <a:ea typeface="Calibri" panose="020F0502020204030204" pitchFamily="34" charset="0"/>
                <a:cs typeface="Calibri" panose="020F0502020204030204" pitchFamily="34" charset="0"/>
              </a:rPr>
              <a:t>.”</a:t>
            </a:r>
          </a:p>
          <a:p>
            <a:pPr marL="0" marR="0">
              <a:lnSpc>
                <a:spcPct val="115000"/>
              </a:lnSpc>
              <a:spcBef>
                <a:spcPts val="0"/>
              </a:spcBef>
              <a:spcAft>
                <a:spcPts val="100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b="0" dirty="0">
                <a:effectLst/>
                <a:latin typeface="Comic Sans MS" panose="030F0702030302020204" pitchFamily="66" charset="0"/>
                <a:ea typeface="Calibri" panose="020F0502020204030204" pitchFamily="34" charset="0"/>
                <a:cs typeface="Calibri" panose="020F0502020204030204" pitchFamily="34" charset="0"/>
              </a:rPr>
              <a:t>Say, “Hold up your thumb, tell me the characters.”</a:t>
            </a:r>
          </a:p>
          <a:p>
            <a:pPr marL="0" marR="0">
              <a:lnSpc>
                <a:spcPct val="115000"/>
              </a:lnSpc>
              <a:spcBef>
                <a:spcPts val="0"/>
              </a:spcBef>
              <a:spcAft>
                <a:spcPts val="100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b="0" dirty="0">
                <a:effectLst/>
                <a:latin typeface="Comic Sans MS" panose="030F0702030302020204" pitchFamily="66" charset="0"/>
                <a:ea typeface="Calibri" panose="020F0502020204030204" pitchFamily="34" charset="0"/>
                <a:cs typeface="Calibri" panose="020F0502020204030204" pitchFamily="34" charset="0"/>
              </a:rPr>
              <a:t>Say, “Hold up your pointer, tell me the setting.”</a:t>
            </a:r>
          </a:p>
          <a:p>
            <a:pPr marL="0" marR="0">
              <a:lnSpc>
                <a:spcPct val="115000"/>
              </a:lnSpc>
              <a:spcBef>
                <a:spcPts val="0"/>
              </a:spcBef>
              <a:spcAft>
                <a:spcPts val="100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b="0" dirty="0">
                <a:effectLst/>
                <a:latin typeface="Comic Sans MS" panose="030F0702030302020204" pitchFamily="66" charset="0"/>
                <a:ea typeface="Calibri" panose="020F0502020204030204" pitchFamily="34" charset="0"/>
                <a:cs typeface="Calibri" panose="020F0502020204030204" pitchFamily="34" charset="0"/>
              </a:rPr>
              <a:t>Say, “Hold up your tall finger, tell me the problem.”  </a:t>
            </a:r>
          </a:p>
          <a:p>
            <a:pPr marL="0" marR="0">
              <a:lnSpc>
                <a:spcPct val="115000"/>
              </a:lnSpc>
              <a:spcBef>
                <a:spcPts val="0"/>
              </a:spcBef>
              <a:spcAft>
                <a:spcPts val="100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b="0" dirty="0">
                <a:effectLst/>
                <a:latin typeface="Comic Sans MS" panose="030F0702030302020204" pitchFamily="66" charset="0"/>
                <a:ea typeface="Calibri" panose="020F0502020204030204" pitchFamily="34" charset="0"/>
                <a:cs typeface="Calibri" panose="020F0502020204030204" pitchFamily="34" charset="0"/>
              </a:rPr>
              <a:t>Say, “Hold up your ring finger, tell me the events.”</a:t>
            </a:r>
          </a:p>
          <a:p>
            <a:pPr marL="0" marR="0">
              <a:lnSpc>
                <a:spcPct val="115000"/>
              </a:lnSpc>
              <a:spcBef>
                <a:spcPts val="0"/>
              </a:spcBef>
              <a:spcAft>
                <a:spcPts val="100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b="0" dirty="0">
                <a:effectLst/>
                <a:latin typeface="Comic Sans MS" panose="030F0702030302020204" pitchFamily="66" charset="0"/>
                <a:ea typeface="Calibri" panose="020F0502020204030204" pitchFamily="34" charset="0"/>
                <a:cs typeface="Calibri" panose="020F0502020204030204" pitchFamily="34" charset="0"/>
              </a:rPr>
              <a:t>Say, “Hold up your little finger, tell me the ending/solution.”</a:t>
            </a:r>
          </a:p>
          <a:p>
            <a:pPr marL="0" marR="0">
              <a:lnSpc>
                <a:spcPct val="115000"/>
              </a:lnSpc>
              <a:spcBef>
                <a:spcPts val="0"/>
              </a:spcBef>
              <a:spcAft>
                <a:spcPts val="100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0" dirty="0">
                <a:effectLst/>
                <a:latin typeface="Comic Sans MS" panose="030F0702030302020204" pitchFamily="66" charset="0"/>
                <a:ea typeface="Calibri" panose="020F0502020204030204" pitchFamily="34" charset="0"/>
                <a:cs typeface="Calibri" panose="020F0502020204030204" pitchFamily="34" charset="0"/>
              </a:rPr>
              <a:t>Say, “Make a heart with your fingers, have you ever had to clean your room before you could go and play? How did that make you feel once you cleaned it?</a:t>
            </a:r>
            <a:endParaRPr lang="en-US" b="0" dirty="0"/>
          </a:p>
        </p:txBody>
      </p:sp>
      <p:sp>
        <p:nvSpPr>
          <p:cNvPr id="4" name="Slide Number Placeholder 3"/>
          <p:cNvSpPr>
            <a:spLocks noGrp="1"/>
          </p:cNvSpPr>
          <p:nvPr>
            <p:ph type="sldNum" sz="quarter" idx="5"/>
          </p:nvPr>
        </p:nvSpPr>
        <p:spPr/>
        <p:txBody>
          <a:bodyPr/>
          <a:lstStyle/>
          <a:p>
            <a:fld id="{1813B794-5A4F-4F47-9EB8-2D6C2FE8DF19}" type="slidenum">
              <a:rPr lang="en-US" smtClean="0"/>
              <a:t>8</a:t>
            </a:fld>
            <a:endParaRPr lang="en-US"/>
          </a:p>
        </p:txBody>
      </p:sp>
    </p:spTree>
    <p:extLst>
      <p:ext uri="{BB962C8B-B14F-4D97-AF65-F5344CB8AC3E}">
        <p14:creationId xmlns:p14="http://schemas.microsoft.com/office/powerpoint/2010/main" val="1243096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9</a:t>
            </a:fld>
            <a:endParaRPr lang="en-US"/>
          </a:p>
        </p:txBody>
      </p:sp>
    </p:spTree>
    <p:extLst>
      <p:ext uri="{BB962C8B-B14F-4D97-AF65-F5344CB8AC3E}">
        <p14:creationId xmlns:p14="http://schemas.microsoft.com/office/powerpoint/2010/main" val="4161536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36C3037-0BF7-5C43-B4C6-7CEA18ED8560}" type="datetimeFigureOut">
              <a:rPr lang="en-US" smtClean="0"/>
              <a:t>8/9/2021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384619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522024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329245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405138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6C3037-0BF7-5C43-B4C6-7CEA18ED8560}" type="datetimeFigureOut">
              <a:rPr lang="en-US" smtClean="0"/>
              <a:t>8/9/2021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670158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6C3037-0BF7-5C43-B4C6-7CEA18ED8560}" type="datetimeFigureOut">
              <a:rPr lang="en-US" smtClean="0"/>
              <a:t>8/9/2021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14263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6C3037-0BF7-5C43-B4C6-7CEA18ED8560}" type="datetimeFigureOut">
              <a:rPr lang="en-US" smtClean="0"/>
              <a:t>8/9/2021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123600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6C3037-0BF7-5C43-B4C6-7CEA18ED8560}" type="datetimeFigureOut">
              <a:rPr lang="en-US" smtClean="0"/>
              <a:t>8/9/2021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80745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6C3037-0BF7-5C43-B4C6-7CEA18ED8560}" type="datetimeFigureOut">
              <a:rPr lang="en-US" smtClean="0"/>
              <a:t>8/9/2021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4110805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6C3037-0BF7-5C43-B4C6-7CEA18ED8560}" type="datetimeFigureOut">
              <a:rPr lang="en-US" smtClean="0"/>
              <a:t>8/9/2021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786281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6C3037-0BF7-5C43-B4C6-7CEA18ED8560}" type="datetimeFigureOut">
              <a:rPr lang="en-US" smtClean="0"/>
              <a:t>8/9/2021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4030092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7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5/2012</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7" name="Picture 6" descr="sign_pic.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378957" y="6126163"/>
            <a:ext cx="469245" cy="595311"/>
          </a:xfrm>
          <a:prstGeom prst="rect">
            <a:avLst/>
          </a:prstGeom>
        </p:spPr>
      </p:pic>
      <p:sp>
        <p:nvSpPr>
          <p:cNvPr id="9" name="Rectangle 8"/>
          <p:cNvSpPr/>
          <p:nvPr userDrawn="1"/>
        </p:nvSpPr>
        <p:spPr>
          <a:xfrm>
            <a:off x="6364853" y="6413698"/>
            <a:ext cx="2089494" cy="307777"/>
          </a:xfrm>
          <a:prstGeom prst="rect">
            <a:avLst/>
          </a:prstGeom>
        </p:spPr>
        <p:txBody>
          <a:bodyPr wrap="square">
            <a:spAutoFit/>
          </a:bodyPr>
          <a:lstStyle/>
          <a:p>
            <a:pPr algn="l"/>
            <a:r>
              <a:rPr lang="en-US" sz="1400" dirty="0">
                <a:solidFill>
                  <a:schemeClr val="bg1">
                    <a:lumMod val="65000"/>
                  </a:schemeClr>
                </a:solidFill>
              </a:rPr>
              <a:t>HOST: MOLLY ENOCKSON </a:t>
            </a:r>
          </a:p>
        </p:txBody>
      </p:sp>
    </p:spTree>
    <p:extLst>
      <p:ext uri="{BB962C8B-B14F-4D97-AF65-F5344CB8AC3E}">
        <p14:creationId xmlns:p14="http://schemas.microsoft.com/office/powerpoint/2010/main" val="1540261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rgbClr val="182C6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3B7ABE"/>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3B7ABE"/>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3B7ABE"/>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3B7ABE"/>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3B7AB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4.xml"/><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5.xml"/><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9.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13B7-8E9E-42BB-8F4D-0CCE26455008}"/>
              </a:ext>
            </a:extLst>
          </p:cNvPr>
          <p:cNvSpPr>
            <a:spLocks noGrp="1"/>
          </p:cNvSpPr>
          <p:nvPr>
            <p:ph type="ctrTitle"/>
          </p:nvPr>
        </p:nvSpPr>
        <p:spPr>
          <a:xfrm>
            <a:off x="300446" y="1954211"/>
            <a:ext cx="8543108" cy="1470025"/>
          </a:xfrm>
        </p:spPr>
        <p:txBody>
          <a:bodyPr>
            <a:normAutofit fontScale="90000"/>
          </a:bodyPr>
          <a:lstStyle/>
          <a:p>
            <a:pPr marL="0" marR="0">
              <a:lnSpc>
                <a:spcPct val="115000"/>
              </a:lnSpc>
              <a:spcBef>
                <a:spcPts val="0"/>
              </a:spcBef>
              <a:spcAft>
                <a:spcPts val="1000"/>
              </a:spcAft>
            </a:pPr>
            <a:r>
              <a:rPr lang="en-US" sz="6000" b="1" dirty="0">
                <a:effectLst/>
                <a:latin typeface="Comic Sans MS" panose="030F0702030302020204" pitchFamily="66" charset="0"/>
                <a:ea typeface="Calibri" panose="020F0502020204030204" pitchFamily="34" charset="0"/>
                <a:cs typeface="Calibri" panose="020F0502020204030204" pitchFamily="34" charset="0"/>
              </a:rPr>
              <a:t>Flying High into a Review</a:t>
            </a:r>
            <a:endParaRPr lang="en-US" sz="6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0AE881EE-D65D-48D7-8CA4-D12A9075449A}"/>
              </a:ext>
            </a:extLst>
          </p:cNvPr>
          <p:cNvSpPr>
            <a:spLocks noGrp="1"/>
          </p:cNvSpPr>
          <p:nvPr>
            <p:ph type="subTitle" idx="1"/>
          </p:nvPr>
        </p:nvSpPr>
        <p:spPr>
          <a:xfrm>
            <a:off x="1371600" y="3886201"/>
            <a:ext cx="6400800" cy="1752600"/>
          </a:xfrm>
        </p:spPr>
        <p:txBody>
          <a:bodyPr>
            <a:normAutofit/>
          </a:bodyPr>
          <a:lstStyle/>
          <a:p>
            <a:pPr marL="0" marR="0">
              <a:lnSpc>
                <a:spcPct val="115000"/>
              </a:lnSpc>
              <a:spcBef>
                <a:spcPts val="0"/>
              </a:spcBef>
              <a:spcAft>
                <a:spcPts val="1000"/>
              </a:spcAft>
            </a:pPr>
            <a:r>
              <a:rPr lang="en-US" sz="4000" b="1" dirty="0">
                <a:effectLst/>
                <a:latin typeface="Comic Sans MS" panose="030F0702030302020204" pitchFamily="66" charset="0"/>
                <a:ea typeface="Calibri" panose="020F0502020204030204" pitchFamily="34" charset="0"/>
                <a:cs typeface="Calibri" panose="020F0502020204030204" pitchFamily="34" charset="0"/>
              </a:rPr>
              <a:t>The Magic e Show</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4000" dirty="0">
              <a:latin typeface="Comic Sans MS" panose="030F0902030302020204" pitchFamily="66" charset="0"/>
            </a:endParaRPr>
          </a:p>
        </p:txBody>
      </p:sp>
    </p:spTree>
    <p:custDataLst>
      <p:tags r:id="rId1"/>
    </p:custDataLst>
    <p:extLst>
      <p:ext uri="{BB962C8B-B14F-4D97-AF65-F5344CB8AC3E}">
        <p14:creationId xmlns:p14="http://schemas.microsoft.com/office/powerpoint/2010/main" val="3328551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717C2-5DBC-4E59-8BB3-763F8AC63E22}"/>
              </a:ext>
            </a:extLst>
          </p:cNvPr>
          <p:cNvSpPr>
            <a:spLocks noGrp="1"/>
          </p:cNvSpPr>
          <p:nvPr>
            <p:ph type="title"/>
          </p:nvPr>
        </p:nvSpPr>
        <p:spPr>
          <a:xfrm>
            <a:off x="457200" y="769607"/>
            <a:ext cx="8686800" cy="1143000"/>
          </a:xfrm>
        </p:spPr>
        <p:txBody>
          <a:bodyPr>
            <a:normAutofit fontScale="90000"/>
          </a:bodyPr>
          <a:lstStyle/>
          <a:p>
            <a:pPr marL="0" marR="0">
              <a:lnSpc>
                <a:spcPct val="115000"/>
              </a:lnSpc>
              <a:spcBef>
                <a:spcPts val="0"/>
              </a:spcBef>
              <a:spcAft>
                <a:spcPts val="1000"/>
              </a:spcAft>
            </a:pPr>
            <a:r>
              <a:rPr lang="en-US" sz="4400" b="1" dirty="0">
                <a:effectLst/>
                <a:latin typeface="Comic Sans MS" panose="030F0702030302020204" pitchFamily="66" charset="0"/>
                <a:ea typeface="Calibri" panose="020F0502020204030204" pitchFamily="34" charset="0"/>
                <a:cs typeface="Calibri" panose="020F0502020204030204" pitchFamily="34" charset="0"/>
              </a:rPr>
              <a:t>Sneaky Magic e</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br>
              <a:rPr lang="en-US" dirty="0">
                <a:latin typeface="Comic Sans MS" panose="030F0702030302020204" pitchFamily="66" charset="0"/>
              </a:rPr>
            </a:br>
            <a:endParaRPr lang="en-US" dirty="0">
              <a:latin typeface="Comic Sans MS" panose="030F0702030302020204" pitchFamily="66" charset="0"/>
            </a:endParaRPr>
          </a:p>
        </p:txBody>
      </p:sp>
      <p:sp>
        <p:nvSpPr>
          <p:cNvPr id="3" name="TextBox 2">
            <a:extLst>
              <a:ext uri="{FF2B5EF4-FFF2-40B4-BE49-F238E27FC236}">
                <a16:creationId xmlns:a16="http://schemas.microsoft.com/office/drawing/2014/main" id="{5DFE5E68-D96E-458C-AAD8-0008C109608B}"/>
              </a:ext>
            </a:extLst>
          </p:cNvPr>
          <p:cNvSpPr txBox="1"/>
          <p:nvPr/>
        </p:nvSpPr>
        <p:spPr>
          <a:xfrm>
            <a:off x="1567543" y="2644170"/>
            <a:ext cx="6139543" cy="2400657"/>
          </a:xfrm>
          <a:prstGeom prst="rect">
            <a:avLst/>
          </a:prstGeom>
          <a:noFill/>
        </p:spPr>
        <p:txBody>
          <a:bodyPr wrap="square" rtlCol="0">
            <a:spAutoFit/>
          </a:bodyPr>
          <a:lstStyle/>
          <a:p>
            <a:r>
              <a:rPr lang="en-US" sz="9600" dirty="0">
                <a:latin typeface="Comic Sans MS" panose="030F0702030302020204" pitchFamily="66" charset="0"/>
              </a:rPr>
              <a:t>   </a:t>
            </a:r>
            <a:r>
              <a:rPr lang="en-US" sz="15000" dirty="0">
                <a:latin typeface="Comic Sans MS" panose="030F0702030302020204" pitchFamily="66" charset="0"/>
              </a:rPr>
              <a:t>fin</a:t>
            </a:r>
          </a:p>
        </p:txBody>
      </p:sp>
      <p:sp>
        <p:nvSpPr>
          <p:cNvPr id="5" name="TextBox 4">
            <a:extLst>
              <a:ext uri="{FF2B5EF4-FFF2-40B4-BE49-F238E27FC236}">
                <a16:creationId xmlns:a16="http://schemas.microsoft.com/office/drawing/2014/main" id="{9A9B7397-DF9F-4AE1-AE71-52783EC54832}"/>
              </a:ext>
            </a:extLst>
          </p:cNvPr>
          <p:cNvSpPr txBox="1"/>
          <p:nvPr/>
        </p:nvSpPr>
        <p:spPr>
          <a:xfrm>
            <a:off x="5146766" y="2644170"/>
            <a:ext cx="2011680" cy="2400657"/>
          </a:xfrm>
          <a:prstGeom prst="rect">
            <a:avLst/>
          </a:prstGeom>
          <a:noFill/>
        </p:spPr>
        <p:txBody>
          <a:bodyPr wrap="square" rtlCol="0">
            <a:spAutoFit/>
          </a:bodyPr>
          <a:lstStyle/>
          <a:p>
            <a:r>
              <a:rPr lang="en-US" sz="15000" dirty="0">
                <a:latin typeface="Comic Sans MS" panose="030F0702030302020204" pitchFamily="66" charset="0"/>
              </a:rPr>
              <a:t>e</a:t>
            </a:r>
          </a:p>
        </p:txBody>
      </p:sp>
    </p:spTree>
    <p:custDataLst>
      <p:tags r:id="rId1"/>
    </p:custDataLst>
    <p:extLst>
      <p:ext uri="{BB962C8B-B14F-4D97-AF65-F5344CB8AC3E}">
        <p14:creationId xmlns:p14="http://schemas.microsoft.com/office/powerpoint/2010/main" val="61912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a:xfrm>
            <a:off x="457200" y="356714"/>
            <a:ext cx="8229600" cy="1143000"/>
          </a:xfrm>
        </p:spPr>
        <p:txBody>
          <a:bodyPr>
            <a:normAutofit/>
          </a:bodyPr>
          <a:lstStyle/>
          <a:p>
            <a:pPr marL="0" marR="0">
              <a:lnSpc>
                <a:spcPct val="115000"/>
              </a:lnSpc>
              <a:spcBef>
                <a:spcPts val="0"/>
              </a:spcBef>
              <a:spcAft>
                <a:spcPts val="1000"/>
              </a:spcAft>
            </a:pPr>
            <a:r>
              <a:rPr lang="en-US" b="1" dirty="0">
                <a:latin typeface="Comic Sans MS" panose="030F0702030302020204" pitchFamily="66" charset="0"/>
                <a:ea typeface="Calibri" panose="020F0502020204030204" pitchFamily="34" charset="0"/>
                <a:cs typeface="Calibri" panose="020F0502020204030204" pitchFamily="34" charset="0"/>
              </a:rPr>
              <a:t>Scrambled Magic e</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Graphic 3" descr="Beehive with solid fill">
            <a:extLst>
              <a:ext uri="{FF2B5EF4-FFF2-40B4-BE49-F238E27FC236}">
                <a16:creationId xmlns:a16="http://schemas.microsoft.com/office/drawing/2014/main" id="{F22BF49B-DE41-451F-A2FD-9257A2226D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7200" y="1499714"/>
            <a:ext cx="3566160" cy="3566160"/>
          </a:xfrm>
          <a:prstGeom prst="rect">
            <a:avLst/>
          </a:prstGeom>
        </p:spPr>
      </p:pic>
      <p:sp>
        <p:nvSpPr>
          <p:cNvPr id="6" name="TextBox 5">
            <a:extLst>
              <a:ext uri="{FF2B5EF4-FFF2-40B4-BE49-F238E27FC236}">
                <a16:creationId xmlns:a16="http://schemas.microsoft.com/office/drawing/2014/main" id="{D5498481-CDC3-4A66-8D62-086C87A9D07F}"/>
              </a:ext>
            </a:extLst>
          </p:cNvPr>
          <p:cNvSpPr txBox="1"/>
          <p:nvPr/>
        </p:nvSpPr>
        <p:spPr>
          <a:xfrm>
            <a:off x="2240280" y="2502318"/>
            <a:ext cx="7680960" cy="1569660"/>
          </a:xfrm>
          <a:prstGeom prst="rect">
            <a:avLst/>
          </a:prstGeom>
          <a:noFill/>
        </p:spPr>
        <p:txBody>
          <a:bodyPr wrap="square" rtlCol="0">
            <a:spAutoFit/>
          </a:bodyPr>
          <a:lstStyle/>
          <a:p>
            <a:pPr algn="ctr"/>
            <a:r>
              <a:rPr lang="en-US" sz="9600" dirty="0">
                <a:latin typeface="Comic Sans MS" panose="030F0702030302020204" pitchFamily="66" charset="0"/>
              </a:rPr>
              <a:t>e h v </a:t>
            </a:r>
            <a:r>
              <a:rPr lang="en-US" sz="9600" dirty="0" err="1">
                <a:latin typeface="Comic Sans MS" panose="030F0702030302020204" pitchFamily="66" charset="0"/>
              </a:rPr>
              <a:t>i</a:t>
            </a:r>
            <a:endParaRPr lang="en-US" sz="9600" dirty="0">
              <a:latin typeface="Comic Sans MS" panose="030F0702030302020204" pitchFamily="66" charset="0"/>
            </a:endParaRPr>
          </a:p>
        </p:txBody>
      </p:sp>
      <p:sp>
        <p:nvSpPr>
          <p:cNvPr id="7" name="Rectangle 6">
            <a:extLst>
              <a:ext uri="{FF2B5EF4-FFF2-40B4-BE49-F238E27FC236}">
                <a16:creationId xmlns:a16="http://schemas.microsoft.com/office/drawing/2014/main" id="{82C92923-7591-407A-96E9-83DEEC13E030}"/>
              </a:ext>
            </a:extLst>
          </p:cNvPr>
          <p:cNvSpPr/>
          <p:nvPr/>
        </p:nvSpPr>
        <p:spPr>
          <a:xfrm>
            <a:off x="4369524" y="5046616"/>
            <a:ext cx="1358537" cy="1312817"/>
          </a:xfrm>
          <a:prstGeom prst="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39B5572-13B3-46AF-A2CD-B4AF76C5231E}"/>
              </a:ext>
            </a:extLst>
          </p:cNvPr>
          <p:cNvSpPr/>
          <p:nvPr/>
        </p:nvSpPr>
        <p:spPr>
          <a:xfrm>
            <a:off x="1201782" y="5074582"/>
            <a:ext cx="1358537" cy="1312817"/>
          </a:xfrm>
          <a:prstGeom prst="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863692F-58F1-4E48-90E6-C0F9466D1F77}"/>
              </a:ext>
            </a:extLst>
          </p:cNvPr>
          <p:cNvSpPr/>
          <p:nvPr/>
        </p:nvSpPr>
        <p:spPr>
          <a:xfrm>
            <a:off x="2788920" y="5074580"/>
            <a:ext cx="1358537" cy="1312817"/>
          </a:xfrm>
          <a:prstGeom prst="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ECF7304-4D98-47EF-B441-E9F132AE083E}"/>
              </a:ext>
            </a:extLst>
          </p:cNvPr>
          <p:cNvSpPr/>
          <p:nvPr/>
        </p:nvSpPr>
        <p:spPr>
          <a:xfrm>
            <a:off x="5976255" y="5074581"/>
            <a:ext cx="1358537" cy="1312817"/>
          </a:xfrm>
          <a:prstGeom prst="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2EBA207-7F4B-4AA6-A727-BCA691CED67A}"/>
              </a:ext>
            </a:extLst>
          </p:cNvPr>
          <p:cNvSpPr txBox="1"/>
          <p:nvPr/>
        </p:nvSpPr>
        <p:spPr>
          <a:xfrm>
            <a:off x="4519746" y="4946158"/>
            <a:ext cx="1038498" cy="1569660"/>
          </a:xfrm>
          <a:prstGeom prst="rect">
            <a:avLst/>
          </a:prstGeom>
          <a:noFill/>
        </p:spPr>
        <p:txBody>
          <a:bodyPr wrap="square" rtlCol="0">
            <a:spAutoFit/>
          </a:bodyPr>
          <a:lstStyle/>
          <a:p>
            <a:pPr algn="ctr"/>
            <a:r>
              <a:rPr lang="en-US" sz="9600" dirty="0">
                <a:latin typeface="Comic Sans MS" panose="030F0702030302020204" pitchFamily="66" charset="0"/>
              </a:rPr>
              <a:t>v</a:t>
            </a:r>
          </a:p>
        </p:txBody>
      </p:sp>
      <p:sp>
        <p:nvSpPr>
          <p:cNvPr id="16" name="TextBox 15">
            <a:extLst>
              <a:ext uri="{FF2B5EF4-FFF2-40B4-BE49-F238E27FC236}">
                <a16:creationId xmlns:a16="http://schemas.microsoft.com/office/drawing/2014/main" id="{FA1E39C9-64BA-4224-A9A0-F89D34428EA4}"/>
              </a:ext>
            </a:extLst>
          </p:cNvPr>
          <p:cNvSpPr txBox="1"/>
          <p:nvPr/>
        </p:nvSpPr>
        <p:spPr>
          <a:xfrm>
            <a:off x="1365066" y="4961795"/>
            <a:ext cx="1038498" cy="1569660"/>
          </a:xfrm>
          <a:prstGeom prst="rect">
            <a:avLst/>
          </a:prstGeom>
          <a:noFill/>
        </p:spPr>
        <p:txBody>
          <a:bodyPr wrap="square" rtlCol="0">
            <a:spAutoFit/>
          </a:bodyPr>
          <a:lstStyle/>
          <a:p>
            <a:pPr algn="ctr"/>
            <a:r>
              <a:rPr lang="en-US" sz="9600" dirty="0">
                <a:latin typeface="Comic Sans MS" panose="030F0702030302020204" pitchFamily="66" charset="0"/>
              </a:rPr>
              <a:t>h</a:t>
            </a:r>
          </a:p>
        </p:txBody>
      </p:sp>
      <p:sp>
        <p:nvSpPr>
          <p:cNvPr id="17" name="TextBox 16">
            <a:extLst>
              <a:ext uri="{FF2B5EF4-FFF2-40B4-BE49-F238E27FC236}">
                <a16:creationId xmlns:a16="http://schemas.microsoft.com/office/drawing/2014/main" id="{4E07210A-A01F-4D24-9786-03F846E14BAA}"/>
              </a:ext>
            </a:extLst>
          </p:cNvPr>
          <p:cNvSpPr txBox="1"/>
          <p:nvPr/>
        </p:nvSpPr>
        <p:spPr>
          <a:xfrm>
            <a:off x="2914648" y="5005648"/>
            <a:ext cx="1038498" cy="1569660"/>
          </a:xfrm>
          <a:prstGeom prst="rect">
            <a:avLst/>
          </a:prstGeom>
          <a:noFill/>
        </p:spPr>
        <p:txBody>
          <a:bodyPr wrap="square" rtlCol="0">
            <a:spAutoFit/>
          </a:bodyPr>
          <a:lstStyle/>
          <a:p>
            <a:pPr algn="ctr"/>
            <a:r>
              <a:rPr lang="en-US" sz="9600" dirty="0">
                <a:latin typeface="Comic Sans MS" panose="030F0702030302020204" pitchFamily="66" charset="0"/>
              </a:rPr>
              <a:t>i</a:t>
            </a:r>
          </a:p>
        </p:txBody>
      </p:sp>
      <p:sp>
        <p:nvSpPr>
          <p:cNvPr id="18" name="TextBox 17">
            <a:extLst>
              <a:ext uri="{FF2B5EF4-FFF2-40B4-BE49-F238E27FC236}">
                <a16:creationId xmlns:a16="http://schemas.microsoft.com/office/drawing/2014/main" id="{A68A4E9A-86BB-4869-BF03-6E770F6945B3}"/>
              </a:ext>
            </a:extLst>
          </p:cNvPr>
          <p:cNvSpPr txBox="1"/>
          <p:nvPr/>
        </p:nvSpPr>
        <p:spPr>
          <a:xfrm>
            <a:off x="6123211" y="4817739"/>
            <a:ext cx="1038498" cy="1569660"/>
          </a:xfrm>
          <a:prstGeom prst="rect">
            <a:avLst/>
          </a:prstGeom>
          <a:noFill/>
        </p:spPr>
        <p:txBody>
          <a:bodyPr wrap="square" rtlCol="0">
            <a:spAutoFit/>
          </a:bodyPr>
          <a:lstStyle/>
          <a:p>
            <a:pPr algn="ctr"/>
            <a:r>
              <a:rPr lang="en-US" sz="9600" dirty="0">
                <a:latin typeface="Comic Sans MS" panose="030F0702030302020204" pitchFamily="66" charset="0"/>
              </a:rPr>
              <a:t>e</a:t>
            </a:r>
          </a:p>
        </p:txBody>
      </p:sp>
    </p:spTree>
    <p:custDataLst>
      <p:tags r:id="rId1"/>
    </p:custDataLst>
    <p:extLst>
      <p:ext uri="{BB962C8B-B14F-4D97-AF65-F5344CB8AC3E}">
        <p14:creationId xmlns:p14="http://schemas.microsoft.com/office/powerpoint/2010/main" val="244923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p:cTn id="48" dur="500" fill="hold"/>
                                        <p:tgtEl>
                                          <p:spTgt spid="18"/>
                                        </p:tgtEl>
                                        <p:attrNameLst>
                                          <p:attrName>ppt_w</p:attrName>
                                        </p:attrNameLst>
                                      </p:cBhvr>
                                      <p:tavLst>
                                        <p:tav tm="0">
                                          <p:val>
                                            <p:fltVal val="0"/>
                                          </p:val>
                                        </p:tav>
                                        <p:tav tm="100000">
                                          <p:val>
                                            <p:strVal val="#ppt_w"/>
                                          </p:val>
                                        </p:tav>
                                      </p:tavLst>
                                    </p:anim>
                                    <p:anim calcmode="lin" valueType="num">
                                      <p:cBhvr>
                                        <p:cTn id="49" dur="500" fill="hold"/>
                                        <p:tgtEl>
                                          <p:spTgt spid="18"/>
                                        </p:tgtEl>
                                        <p:attrNameLst>
                                          <p:attrName>ppt_h</p:attrName>
                                        </p:attrNameLst>
                                      </p:cBhvr>
                                      <p:tavLst>
                                        <p:tav tm="0">
                                          <p:val>
                                            <p:fltVal val="0"/>
                                          </p:val>
                                        </p:tav>
                                        <p:tav tm="100000">
                                          <p:val>
                                            <p:strVal val="#ppt_h"/>
                                          </p:val>
                                        </p:tav>
                                      </p:tavLst>
                                    </p:anim>
                                    <p:animEffect transition="in" filter="fade">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2" grpId="0" animBg="1"/>
      <p:bldP spid="14" grpId="0" animBg="1"/>
      <p:bldP spid="15" grpId="0" animBg="1"/>
      <p:bldP spid="9" grpId="0"/>
      <p:bldP spid="16"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a:xfrm>
            <a:off x="457200" y="356714"/>
            <a:ext cx="8229600" cy="1143000"/>
          </a:xfrm>
        </p:spPr>
        <p:txBody>
          <a:bodyPr>
            <a:normAutofit/>
          </a:bodyPr>
          <a:lstStyle/>
          <a:p>
            <a:pPr marL="0" marR="0">
              <a:lnSpc>
                <a:spcPct val="115000"/>
              </a:lnSpc>
              <a:spcBef>
                <a:spcPts val="0"/>
              </a:spcBef>
              <a:spcAft>
                <a:spcPts val="1000"/>
              </a:spcAft>
            </a:pPr>
            <a:r>
              <a:rPr lang="en-US" sz="4400" b="1" dirty="0">
                <a:effectLst/>
                <a:latin typeface="Comic Sans MS" panose="030F0702030302020204" pitchFamily="66" charset="0"/>
                <a:ea typeface="Calibri" panose="020F0502020204030204" pitchFamily="34" charset="0"/>
                <a:cs typeface="Calibri" panose="020F0502020204030204" pitchFamily="34" charset="0"/>
              </a:rPr>
              <a:t>Mixed-up Magic e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Graphic 3" descr="Kite with solid fill">
            <a:extLst>
              <a:ext uri="{FF2B5EF4-FFF2-40B4-BE49-F238E27FC236}">
                <a16:creationId xmlns:a16="http://schemas.microsoft.com/office/drawing/2014/main" id="{F22BF49B-DE41-451F-A2FD-9257A2226DD9}"/>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57200" y="1499714"/>
            <a:ext cx="3566160" cy="3566160"/>
          </a:xfrm>
          <a:prstGeom prst="rect">
            <a:avLst/>
          </a:prstGeom>
        </p:spPr>
      </p:pic>
      <p:sp>
        <p:nvSpPr>
          <p:cNvPr id="6" name="TextBox 5">
            <a:extLst>
              <a:ext uri="{FF2B5EF4-FFF2-40B4-BE49-F238E27FC236}">
                <a16:creationId xmlns:a16="http://schemas.microsoft.com/office/drawing/2014/main" id="{D5498481-CDC3-4A66-8D62-086C87A9D07F}"/>
              </a:ext>
            </a:extLst>
          </p:cNvPr>
          <p:cNvSpPr txBox="1"/>
          <p:nvPr/>
        </p:nvSpPr>
        <p:spPr>
          <a:xfrm>
            <a:off x="2240280" y="2502318"/>
            <a:ext cx="7680960" cy="1569660"/>
          </a:xfrm>
          <a:prstGeom prst="rect">
            <a:avLst/>
          </a:prstGeom>
          <a:noFill/>
        </p:spPr>
        <p:txBody>
          <a:bodyPr wrap="square" rtlCol="0">
            <a:spAutoFit/>
          </a:bodyPr>
          <a:lstStyle/>
          <a:p>
            <a:pPr algn="ctr"/>
            <a:r>
              <a:rPr lang="en-US" sz="9600" dirty="0">
                <a:latin typeface="Comic Sans MS" panose="030F0702030302020204" pitchFamily="66" charset="0"/>
              </a:rPr>
              <a:t>t k e </a:t>
            </a:r>
            <a:r>
              <a:rPr lang="en-US" sz="9600" dirty="0" err="1">
                <a:latin typeface="Comic Sans MS" panose="030F0702030302020204" pitchFamily="66" charset="0"/>
              </a:rPr>
              <a:t>i</a:t>
            </a:r>
            <a:endParaRPr lang="en-US" sz="9600" dirty="0">
              <a:latin typeface="Comic Sans MS" panose="030F0702030302020204" pitchFamily="66" charset="0"/>
            </a:endParaRPr>
          </a:p>
        </p:txBody>
      </p:sp>
      <p:sp>
        <p:nvSpPr>
          <p:cNvPr id="7" name="Rectangle 6">
            <a:extLst>
              <a:ext uri="{FF2B5EF4-FFF2-40B4-BE49-F238E27FC236}">
                <a16:creationId xmlns:a16="http://schemas.microsoft.com/office/drawing/2014/main" id="{82C92923-7591-407A-96E9-83DEEC13E030}"/>
              </a:ext>
            </a:extLst>
          </p:cNvPr>
          <p:cNvSpPr/>
          <p:nvPr/>
        </p:nvSpPr>
        <p:spPr>
          <a:xfrm>
            <a:off x="4369524" y="5046616"/>
            <a:ext cx="1358537" cy="1312817"/>
          </a:xfrm>
          <a:prstGeom prst="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39B5572-13B3-46AF-A2CD-B4AF76C5231E}"/>
              </a:ext>
            </a:extLst>
          </p:cNvPr>
          <p:cNvSpPr/>
          <p:nvPr/>
        </p:nvSpPr>
        <p:spPr>
          <a:xfrm>
            <a:off x="1201782" y="5074582"/>
            <a:ext cx="1358537" cy="1312817"/>
          </a:xfrm>
          <a:prstGeom prst="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863692F-58F1-4E48-90E6-C0F9466D1F77}"/>
              </a:ext>
            </a:extLst>
          </p:cNvPr>
          <p:cNvSpPr/>
          <p:nvPr/>
        </p:nvSpPr>
        <p:spPr>
          <a:xfrm>
            <a:off x="2788920" y="5074580"/>
            <a:ext cx="1358537" cy="1312817"/>
          </a:xfrm>
          <a:prstGeom prst="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ECF7304-4D98-47EF-B441-E9F132AE083E}"/>
              </a:ext>
            </a:extLst>
          </p:cNvPr>
          <p:cNvSpPr/>
          <p:nvPr/>
        </p:nvSpPr>
        <p:spPr>
          <a:xfrm>
            <a:off x="5976255" y="5074581"/>
            <a:ext cx="1358537" cy="1312817"/>
          </a:xfrm>
          <a:prstGeom prst="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2EBA207-7F4B-4AA6-A727-BCA691CED67A}"/>
              </a:ext>
            </a:extLst>
          </p:cNvPr>
          <p:cNvSpPr txBox="1"/>
          <p:nvPr/>
        </p:nvSpPr>
        <p:spPr>
          <a:xfrm>
            <a:off x="4519746" y="4946158"/>
            <a:ext cx="1038498" cy="1569660"/>
          </a:xfrm>
          <a:prstGeom prst="rect">
            <a:avLst/>
          </a:prstGeom>
          <a:noFill/>
        </p:spPr>
        <p:txBody>
          <a:bodyPr wrap="square" rtlCol="0">
            <a:spAutoFit/>
          </a:bodyPr>
          <a:lstStyle/>
          <a:p>
            <a:pPr algn="ctr"/>
            <a:r>
              <a:rPr lang="en-US" sz="9600" dirty="0">
                <a:latin typeface="Comic Sans MS" panose="030F0702030302020204" pitchFamily="66" charset="0"/>
              </a:rPr>
              <a:t>t</a:t>
            </a:r>
          </a:p>
        </p:txBody>
      </p:sp>
      <p:sp>
        <p:nvSpPr>
          <p:cNvPr id="16" name="TextBox 15">
            <a:extLst>
              <a:ext uri="{FF2B5EF4-FFF2-40B4-BE49-F238E27FC236}">
                <a16:creationId xmlns:a16="http://schemas.microsoft.com/office/drawing/2014/main" id="{FA1E39C9-64BA-4224-A9A0-F89D34428EA4}"/>
              </a:ext>
            </a:extLst>
          </p:cNvPr>
          <p:cNvSpPr txBox="1"/>
          <p:nvPr/>
        </p:nvSpPr>
        <p:spPr>
          <a:xfrm>
            <a:off x="1365066" y="4961795"/>
            <a:ext cx="1038498" cy="1569660"/>
          </a:xfrm>
          <a:prstGeom prst="rect">
            <a:avLst/>
          </a:prstGeom>
          <a:noFill/>
        </p:spPr>
        <p:txBody>
          <a:bodyPr wrap="square" rtlCol="0">
            <a:spAutoFit/>
          </a:bodyPr>
          <a:lstStyle/>
          <a:p>
            <a:pPr algn="ctr"/>
            <a:r>
              <a:rPr lang="en-US" sz="9600" dirty="0">
                <a:latin typeface="Comic Sans MS" panose="030F0702030302020204" pitchFamily="66" charset="0"/>
              </a:rPr>
              <a:t>k</a:t>
            </a:r>
          </a:p>
        </p:txBody>
      </p:sp>
      <p:sp>
        <p:nvSpPr>
          <p:cNvPr id="17" name="TextBox 16">
            <a:extLst>
              <a:ext uri="{FF2B5EF4-FFF2-40B4-BE49-F238E27FC236}">
                <a16:creationId xmlns:a16="http://schemas.microsoft.com/office/drawing/2014/main" id="{4E07210A-A01F-4D24-9786-03F846E14BAA}"/>
              </a:ext>
            </a:extLst>
          </p:cNvPr>
          <p:cNvSpPr txBox="1"/>
          <p:nvPr/>
        </p:nvSpPr>
        <p:spPr>
          <a:xfrm>
            <a:off x="2914648" y="5005648"/>
            <a:ext cx="1038498" cy="1569660"/>
          </a:xfrm>
          <a:prstGeom prst="rect">
            <a:avLst/>
          </a:prstGeom>
          <a:noFill/>
        </p:spPr>
        <p:txBody>
          <a:bodyPr wrap="square" rtlCol="0">
            <a:spAutoFit/>
          </a:bodyPr>
          <a:lstStyle/>
          <a:p>
            <a:pPr algn="ctr"/>
            <a:r>
              <a:rPr lang="en-US" sz="9600" dirty="0">
                <a:latin typeface="Comic Sans MS" panose="030F0702030302020204" pitchFamily="66" charset="0"/>
              </a:rPr>
              <a:t>i</a:t>
            </a:r>
          </a:p>
        </p:txBody>
      </p:sp>
      <p:sp>
        <p:nvSpPr>
          <p:cNvPr id="18" name="TextBox 17">
            <a:extLst>
              <a:ext uri="{FF2B5EF4-FFF2-40B4-BE49-F238E27FC236}">
                <a16:creationId xmlns:a16="http://schemas.microsoft.com/office/drawing/2014/main" id="{A68A4E9A-86BB-4869-BF03-6E770F6945B3}"/>
              </a:ext>
            </a:extLst>
          </p:cNvPr>
          <p:cNvSpPr txBox="1"/>
          <p:nvPr/>
        </p:nvSpPr>
        <p:spPr>
          <a:xfrm>
            <a:off x="6123211" y="4817739"/>
            <a:ext cx="1038498" cy="1569660"/>
          </a:xfrm>
          <a:prstGeom prst="rect">
            <a:avLst/>
          </a:prstGeom>
          <a:noFill/>
        </p:spPr>
        <p:txBody>
          <a:bodyPr wrap="square" rtlCol="0">
            <a:spAutoFit/>
          </a:bodyPr>
          <a:lstStyle/>
          <a:p>
            <a:pPr algn="ctr"/>
            <a:r>
              <a:rPr lang="en-US" sz="9600" dirty="0">
                <a:latin typeface="Comic Sans MS" panose="030F0702030302020204" pitchFamily="66" charset="0"/>
              </a:rPr>
              <a:t>e</a:t>
            </a:r>
          </a:p>
        </p:txBody>
      </p:sp>
    </p:spTree>
    <p:custDataLst>
      <p:tags r:id="rId1"/>
    </p:custDataLst>
    <p:extLst>
      <p:ext uri="{BB962C8B-B14F-4D97-AF65-F5344CB8AC3E}">
        <p14:creationId xmlns:p14="http://schemas.microsoft.com/office/powerpoint/2010/main" val="147817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p:cTn id="48" dur="500" fill="hold"/>
                                        <p:tgtEl>
                                          <p:spTgt spid="18"/>
                                        </p:tgtEl>
                                        <p:attrNameLst>
                                          <p:attrName>ppt_w</p:attrName>
                                        </p:attrNameLst>
                                      </p:cBhvr>
                                      <p:tavLst>
                                        <p:tav tm="0">
                                          <p:val>
                                            <p:fltVal val="0"/>
                                          </p:val>
                                        </p:tav>
                                        <p:tav tm="100000">
                                          <p:val>
                                            <p:strVal val="#ppt_w"/>
                                          </p:val>
                                        </p:tav>
                                      </p:tavLst>
                                    </p:anim>
                                    <p:anim calcmode="lin" valueType="num">
                                      <p:cBhvr>
                                        <p:cTn id="49" dur="500" fill="hold"/>
                                        <p:tgtEl>
                                          <p:spTgt spid="18"/>
                                        </p:tgtEl>
                                        <p:attrNameLst>
                                          <p:attrName>ppt_h</p:attrName>
                                        </p:attrNameLst>
                                      </p:cBhvr>
                                      <p:tavLst>
                                        <p:tav tm="0">
                                          <p:val>
                                            <p:fltVal val="0"/>
                                          </p:val>
                                        </p:tav>
                                        <p:tav tm="100000">
                                          <p:val>
                                            <p:strVal val="#ppt_h"/>
                                          </p:val>
                                        </p:tav>
                                      </p:tavLst>
                                    </p:anim>
                                    <p:animEffect transition="in" filter="fade">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2" grpId="0" animBg="1"/>
      <p:bldP spid="14" grpId="0" animBg="1"/>
      <p:bldP spid="15" grpId="0" animBg="1"/>
      <p:bldP spid="9" grpId="0"/>
      <p:bldP spid="16"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a:xfrm>
            <a:off x="457200" y="356714"/>
            <a:ext cx="8229600" cy="1143000"/>
          </a:xfrm>
        </p:spPr>
        <p:txBody>
          <a:bodyPr>
            <a:normAutofit/>
          </a:bodyPr>
          <a:lstStyle/>
          <a:p>
            <a:pPr marL="0" marR="0">
              <a:lnSpc>
                <a:spcPct val="115000"/>
              </a:lnSpc>
              <a:spcBef>
                <a:spcPts val="0"/>
              </a:spcBef>
              <a:spcAft>
                <a:spcPts val="1000"/>
              </a:spcAft>
            </a:pPr>
            <a:r>
              <a:rPr lang="en-US" sz="4400" b="1" dirty="0">
                <a:effectLst/>
                <a:latin typeface="Comic Sans MS" panose="030F0702030302020204" pitchFamily="66" charset="0"/>
                <a:ea typeface="Calibri" panose="020F0502020204030204" pitchFamily="34" charset="0"/>
                <a:cs typeface="Calibri" panose="020F0502020204030204" pitchFamily="34" charset="0"/>
              </a:rPr>
              <a:t>Disorganized Magic e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Graphic 3">
            <a:extLst>
              <a:ext uri="{FF2B5EF4-FFF2-40B4-BE49-F238E27FC236}">
                <a16:creationId xmlns:a16="http://schemas.microsoft.com/office/drawing/2014/main" id="{F22BF49B-DE41-451F-A2FD-9257A2226DD9}"/>
              </a:ext>
            </a:extLst>
          </p:cNvPr>
          <p:cNvPicPr>
            <a:picLocks noChangeAspect="1"/>
          </p:cNvPicPr>
          <p:nvPr/>
        </p:nvPicPr>
        <p:blipFill>
          <a:blip r:embed="rId4"/>
          <a:srcRect/>
          <a:stretch/>
        </p:blipFill>
        <p:spPr>
          <a:xfrm>
            <a:off x="457200" y="1743581"/>
            <a:ext cx="3566160" cy="3078425"/>
          </a:xfrm>
          <a:prstGeom prst="rect">
            <a:avLst/>
          </a:prstGeom>
        </p:spPr>
      </p:pic>
      <p:sp>
        <p:nvSpPr>
          <p:cNvPr id="6" name="TextBox 5">
            <a:extLst>
              <a:ext uri="{FF2B5EF4-FFF2-40B4-BE49-F238E27FC236}">
                <a16:creationId xmlns:a16="http://schemas.microsoft.com/office/drawing/2014/main" id="{D5498481-CDC3-4A66-8D62-086C87A9D07F}"/>
              </a:ext>
            </a:extLst>
          </p:cNvPr>
          <p:cNvSpPr txBox="1"/>
          <p:nvPr/>
        </p:nvSpPr>
        <p:spPr>
          <a:xfrm>
            <a:off x="2240280" y="2502318"/>
            <a:ext cx="7680960" cy="1569660"/>
          </a:xfrm>
          <a:prstGeom prst="rect">
            <a:avLst/>
          </a:prstGeom>
          <a:noFill/>
        </p:spPr>
        <p:txBody>
          <a:bodyPr wrap="square" rtlCol="0">
            <a:spAutoFit/>
          </a:bodyPr>
          <a:lstStyle/>
          <a:p>
            <a:pPr algn="ctr"/>
            <a:r>
              <a:rPr lang="en-US" sz="9600" dirty="0">
                <a:latin typeface="Comic Sans MS" panose="030F0702030302020204" pitchFamily="66" charset="0"/>
              </a:rPr>
              <a:t>r c e </a:t>
            </a:r>
            <a:r>
              <a:rPr lang="en-US" sz="9600" dirty="0" err="1">
                <a:latin typeface="Comic Sans MS" panose="030F0702030302020204" pitchFamily="66" charset="0"/>
              </a:rPr>
              <a:t>i</a:t>
            </a:r>
            <a:endParaRPr lang="en-US" sz="9600" dirty="0">
              <a:latin typeface="Comic Sans MS" panose="030F0702030302020204" pitchFamily="66" charset="0"/>
            </a:endParaRPr>
          </a:p>
        </p:txBody>
      </p:sp>
      <p:sp>
        <p:nvSpPr>
          <p:cNvPr id="7" name="Rectangle 6">
            <a:extLst>
              <a:ext uri="{FF2B5EF4-FFF2-40B4-BE49-F238E27FC236}">
                <a16:creationId xmlns:a16="http://schemas.microsoft.com/office/drawing/2014/main" id="{82C92923-7591-407A-96E9-83DEEC13E030}"/>
              </a:ext>
            </a:extLst>
          </p:cNvPr>
          <p:cNvSpPr/>
          <p:nvPr/>
        </p:nvSpPr>
        <p:spPr>
          <a:xfrm>
            <a:off x="4369524" y="5046616"/>
            <a:ext cx="1358537" cy="1312817"/>
          </a:xfrm>
          <a:prstGeom prst="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39B5572-13B3-46AF-A2CD-B4AF76C5231E}"/>
              </a:ext>
            </a:extLst>
          </p:cNvPr>
          <p:cNvSpPr/>
          <p:nvPr/>
        </p:nvSpPr>
        <p:spPr>
          <a:xfrm>
            <a:off x="1201782" y="5074582"/>
            <a:ext cx="1358537" cy="1312817"/>
          </a:xfrm>
          <a:prstGeom prst="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863692F-58F1-4E48-90E6-C0F9466D1F77}"/>
              </a:ext>
            </a:extLst>
          </p:cNvPr>
          <p:cNvSpPr/>
          <p:nvPr/>
        </p:nvSpPr>
        <p:spPr>
          <a:xfrm>
            <a:off x="2788920" y="5074580"/>
            <a:ext cx="1358537" cy="1312817"/>
          </a:xfrm>
          <a:prstGeom prst="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ECF7304-4D98-47EF-B441-E9F132AE083E}"/>
              </a:ext>
            </a:extLst>
          </p:cNvPr>
          <p:cNvSpPr/>
          <p:nvPr/>
        </p:nvSpPr>
        <p:spPr>
          <a:xfrm>
            <a:off x="5976255" y="5074581"/>
            <a:ext cx="1358537" cy="1312817"/>
          </a:xfrm>
          <a:prstGeom prst="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2EBA207-7F4B-4AA6-A727-BCA691CED67A}"/>
              </a:ext>
            </a:extLst>
          </p:cNvPr>
          <p:cNvSpPr txBox="1"/>
          <p:nvPr/>
        </p:nvSpPr>
        <p:spPr>
          <a:xfrm>
            <a:off x="4519746" y="4946158"/>
            <a:ext cx="1038498" cy="1569660"/>
          </a:xfrm>
          <a:prstGeom prst="rect">
            <a:avLst/>
          </a:prstGeom>
          <a:noFill/>
        </p:spPr>
        <p:txBody>
          <a:bodyPr wrap="square" rtlCol="0">
            <a:spAutoFit/>
          </a:bodyPr>
          <a:lstStyle/>
          <a:p>
            <a:pPr algn="ctr"/>
            <a:r>
              <a:rPr lang="en-US" sz="9600" dirty="0">
                <a:latin typeface="Comic Sans MS" panose="030F0702030302020204" pitchFamily="66" charset="0"/>
              </a:rPr>
              <a:t>c</a:t>
            </a:r>
          </a:p>
        </p:txBody>
      </p:sp>
      <p:sp>
        <p:nvSpPr>
          <p:cNvPr id="16" name="TextBox 15">
            <a:extLst>
              <a:ext uri="{FF2B5EF4-FFF2-40B4-BE49-F238E27FC236}">
                <a16:creationId xmlns:a16="http://schemas.microsoft.com/office/drawing/2014/main" id="{FA1E39C9-64BA-4224-A9A0-F89D34428EA4}"/>
              </a:ext>
            </a:extLst>
          </p:cNvPr>
          <p:cNvSpPr txBox="1"/>
          <p:nvPr/>
        </p:nvSpPr>
        <p:spPr>
          <a:xfrm>
            <a:off x="1365066" y="4961795"/>
            <a:ext cx="1038498" cy="1569660"/>
          </a:xfrm>
          <a:prstGeom prst="rect">
            <a:avLst/>
          </a:prstGeom>
          <a:noFill/>
        </p:spPr>
        <p:txBody>
          <a:bodyPr wrap="square" rtlCol="0">
            <a:spAutoFit/>
          </a:bodyPr>
          <a:lstStyle/>
          <a:p>
            <a:pPr algn="ctr"/>
            <a:r>
              <a:rPr lang="en-US" sz="9600" dirty="0">
                <a:latin typeface="Comic Sans MS" panose="030F0702030302020204" pitchFamily="66" charset="0"/>
              </a:rPr>
              <a:t>r</a:t>
            </a:r>
          </a:p>
        </p:txBody>
      </p:sp>
      <p:sp>
        <p:nvSpPr>
          <p:cNvPr id="17" name="TextBox 16">
            <a:extLst>
              <a:ext uri="{FF2B5EF4-FFF2-40B4-BE49-F238E27FC236}">
                <a16:creationId xmlns:a16="http://schemas.microsoft.com/office/drawing/2014/main" id="{4E07210A-A01F-4D24-9786-03F846E14BAA}"/>
              </a:ext>
            </a:extLst>
          </p:cNvPr>
          <p:cNvSpPr txBox="1"/>
          <p:nvPr/>
        </p:nvSpPr>
        <p:spPr>
          <a:xfrm>
            <a:off x="2914648" y="5005648"/>
            <a:ext cx="1038498" cy="1569660"/>
          </a:xfrm>
          <a:prstGeom prst="rect">
            <a:avLst/>
          </a:prstGeom>
          <a:noFill/>
        </p:spPr>
        <p:txBody>
          <a:bodyPr wrap="square" rtlCol="0">
            <a:spAutoFit/>
          </a:bodyPr>
          <a:lstStyle/>
          <a:p>
            <a:pPr algn="ctr"/>
            <a:r>
              <a:rPr lang="en-US" sz="9600" dirty="0">
                <a:latin typeface="Comic Sans MS" panose="030F0702030302020204" pitchFamily="66" charset="0"/>
              </a:rPr>
              <a:t>i</a:t>
            </a:r>
          </a:p>
        </p:txBody>
      </p:sp>
      <p:sp>
        <p:nvSpPr>
          <p:cNvPr id="18" name="TextBox 17">
            <a:extLst>
              <a:ext uri="{FF2B5EF4-FFF2-40B4-BE49-F238E27FC236}">
                <a16:creationId xmlns:a16="http://schemas.microsoft.com/office/drawing/2014/main" id="{A68A4E9A-86BB-4869-BF03-6E770F6945B3}"/>
              </a:ext>
            </a:extLst>
          </p:cNvPr>
          <p:cNvSpPr txBox="1"/>
          <p:nvPr/>
        </p:nvSpPr>
        <p:spPr>
          <a:xfrm>
            <a:off x="6123211" y="4817739"/>
            <a:ext cx="1038498" cy="1569660"/>
          </a:xfrm>
          <a:prstGeom prst="rect">
            <a:avLst/>
          </a:prstGeom>
          <a:noFill/>
        </p:spPr>
        <p:txBody>
          <a:bodyPr wrap="square" rtlCol="0">
            <a:spAutoFit/>
          </a:bodyPr>
          <a:lstStyle/>
          <a:p>
            <a:pPr algn="ctr"/>
            <a:r>
              <a:rPr lang="en-US" sz="9600" dirty="0">
                <a:latin typeface="Comic Sans MS" panose="030F0702030302020204" pitchFamily="66" charset="0"/>
              </a:rPr>
              <a:t>e</a:t>
            </a:r>
          </a:p>
        </p:txBody>
      </p:sp>
    </p:spTree>
    <p:custDataLst>
      <p:tags r:id="rId1"/>
    </p:custDataLst>
    <p:extLst>
      <p:ext uri="{BB962C8B-B14F-4D97-AF65-F5344CB8AC3E}">
        <p14:creationId xmlns:p14="http://schemas.microsoft.com/office/powerpoint/2010/main" val="3408214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p:cTn id="48" dur="500" fill="hold"/>
                                        <p:tgtEl>
                                          <p:spTgt spid="18"/>
                                        </p:tgtEl>
                                        <p:attrNameLst>
                                          <p:attrName>ppt_w</p:attrName>
                                        </p:attrNameLst>
                                      </p:cBhvr>
                                      <p:tavLst>
                                        <p:tav tm="0">
                                          <p:val>
                                            <p:fltVal val="0"/>
                                          </p:val>
                                        </p:tav>
                                        <p:tav tm="100000">
                                          <p:val>
                                            <p:strVal val="#ppt_w"/>
                                          </p:val>
                                        </p:tav>
                                      </p:tavLst>
                                    </p:anim>
                                    <p:anim calcmode="lin" valueType="num">
                                      <p:cBhvr>
                                        <p:cTn id="49" dur="500" fill="hold"/>
                                        <p:tgtEl>
                                          <p:spTgt spid="18"/>
                                        </p:tgtEl>
                                        <p:attrNameLst>
                                          <p:attrName>ppt_h</p:attrName>
                                        </p:attrNameLst>
                                      </p:cBhvr>
                                      <p:tavLst>
                                        <p:tav tm="0">
                                          <p:val>
                                            <p:fltVal val="0"/>
                                          </p:val>
                                        </p:tav>
                                        <p:tav tm="100000">
                                          <p:val>
                                            <p:strVal val="#ppt_h"/>
                                          </p:val>
                                        </p:tav>
                                      </p:tavLst>
                                    </p:anim>
                                    <p:animEffect transition="in" filter="fade">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2" grpId="0" animBg="1"/>
      <p:bldP spid="14" grpId="0" animBg="1"/>
      <p:bldP spid="15" grpId="0" animBg="1"/>
      <p:bldP spid="9" grpId="0"/>
      <p:bldP spid="16"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p:txBody>
          <a:bodyPr>
            <a:normAutofit/>
          </a:bodyPr>
          <a:lstStyle/>
          <a:p>
            <a:r>
              <a:rPr lang="en-US" sz="4400" b="1" dirty="0">
                <a:effectLst/>
                <a:latin typeface="Comic Sans MS" panose="030F0702030302020204" pitchFamily="66" charset="0"/>
                <a:ea typeface="Calibri" panose="020F0502020204030204" pitchFamily="34" charset="0"/>
                <a:cs typeface="Calibri" panose="020F0502020204030204" pitchFamily="34" charset="0"/>
              </a:rPr>
              <a:t>Soaring Sight Words</a:t>
            </a:r>
            <a:endParaRPr lang="en-US" dirty="0">
              <a:latin typeface="Comic Sans MS" panose="030F0702030302020204" pitchFamily="66" charset="0"/>
            </a:endParaRPr>
          </a:p>
        </p:txBody>
      </p:sp>
      <p:sp>
        <p:nvSpPr>
          <p:cNvPr id="3" name="TextBox 2">
            <a:extLst>
              <a:ext uri="{FF2B5EF4-FFF2-40B4-BE49-F238E27FC236}">
                <a16:creationId xmlns:a16="http://schemas.microsoft.com/office/drawing/2014/main" id="{804ABEE5-A0C4-4787-B264-7C171C26C722}"/>
              </a:ext>
            </a:extLst>
          </p:cNvPr>
          <p:cNvSpPr txBox="1"/>
          <p:nvPr/>
        </p:nvSpPr>
        <p:spPr>
          <a:xfrm>
            <a:off x="2079703" y="1823417"/>
            <a:ext cx="3624146" cy="1569660"/>
          </a:xfrm>
          <a:prstGeom prst="rect">
            <a:avLst/>
          </a:prstGeom>
          <a:noFill/>
        </p:spPr>
        <p:txBody>
          <a:bodyPr wrap="square" rtlCol="0">
            <a:spAutoFit/>
          </a:bodyPr>
          <a:lstStyle/>
          <a:p>
            <a:r>
              <a:rPr lang="en-US" sz="9600" dirty="0">
                <a:latin typeface="Comic Sans MS" panose="030F0702030302020204" pitchFamily="66" charset="0"/>
              </a:rPr>
              <a:t>fly</a:t>
            </a:r>
          </a:p>
        </p:txBody>
      </p:sp>
      <p:sp>
        <p:nvSpPr>
          <p:cNvPr id="5" name="TextBox 4">
            <a:extLst>
              <a:ext uri="{FF2B5EF4-FFF2-40B4-BE49-F238E27FC236}">
                <a16:creationId xmlns:a16="http://schemas.microsoft.com/office/drawing/2014/main" id="{6DA12F86-56F3-4846-994C-5117A2B77573}"/>
              </a:ext>
            </a:extLst>
          </p:cNvPr>
          <p:cNvSpPr txBox="1"/>
          <p:nvPr/>
        </p:nvSpPr>
        <p:spPr>
          <a:xfrm>
            <a:off x="947854" y="3798856"/>
            <a:ext cx="3624146" cy="1569660"/>
          </a:xfrm>
          <a:prstGeom prst="rect">
            <a:avLst/>
          </a:prstGeom>
          <a:noFill/>
        </p:spPr>
        <p:txBody>
          <a:bodyPr wrap="square" rtlCol="0">
            <a:spAutoFit/>
          </a:bodyPr>
          <a:lstStyle/>
          <a:p>
            <a:r>
              <a:rPr lang="en-US" sz="9600" dirty="0">
                <a:latin typeface="Comic Sans MS" panose="030F0702030302020204" pitchFamily="66" charset="0"/>
              </a:rPr>
              <a:t>think</a:t>
            </a:r>
          </a:p>
        </p:txBody>
      </p:sp>
      <p:sp>
        <p:nvSpPr>
          <p:cNvPr id="6" name="TextBox 5">
            <a:extLst>
              <a:ext uri="{FF2B5EF4-FFF2-40B4-BE49-F238E27FC236}">
                <a16:creationId xmlns:a16="http://schemas.microsoft.com/office/drawing/2014/main" id="{B8CF860A-BB47-44A1-9902-8BB70E73F886}"/>
              </a:ext>
            </a:extLst>
          </p:cNvPr>
          <p:cNvSpPr txBox="1"/>
          <p:nvPr/>
        </p:nvSpPr>
        <p:spPr>
          <a:xfrm>
            <a:off x="5252225" y="1804141"/>
            <a:ext cx="3624146" cy="1569660"/>
          </a:xfrm>
          <a:prstGeom prst="rect">
            <a:avLst/>
          </a:prstGeom>
          <a:noFill/>
        </p:spPr>
        <p:txBody>
          <a:bodyPr wrap="square" rtlCol="0">
            <a:spAutoFit/>
          </a:bodyPr>
          <a:lstStyle/>
          <a:p>
            <a:r>
              <a:rPr lang="en-US" sz="9600" dirty="0">
                <a:latin typeface="Comic Sans MS" panose="030F0702030302020204" pitchFamily="66" charset="0"/>
              </a:rPr>
              <a:t>may</a:t>
            </a:r>
          </a:p>
        </p:txBody>
      </p:sp>
      <p:sp>
        <p:nvSpPr>
          <p:cNvPr id="7" name="TextBox 6">
            <a:extLst>
              <a:ext uri="{FF2B5EF4-FFF2-40B4-BE49-F238E27FC236}">
                <a16:creationId xmlns:a16="http://schemas.microsoft.com/office/drawing/2014/main" id="{20CF09A5-0A72-4814-89ED-091D92CF0051}"/>
              </a:ext>
            </a:extLst>
          </p:cNvPr>
          <p:cNvSpPr txBox="1"/>
          <p:nvPr/>
        </p:nvSpPr>
        <p:spPr>
          <a:xfrm>
            <a:off x="4859383" y="3798856"/>
            <a:ext cx="3624146" cy="1569660"/>
          </a:xfrm>
          <a:prstGeom prst="rect">
            <a:avLst/>
          </a:prstGeom>
          <a:noFill/>
        </p:spPr>
        <p:txBody>
          <a:bodyPr wrap="square" rtlCol="0">
            <a:spAutoFit/>
          </a:bodyPr>
          <a:lstStyle/>
          <a:p>
            <a:r>
              <a:rPr lang="en-US" sz="9600" dirty="0">
                <a:latin typeface="Comic Sans MS" panose="030F0702030302020204" pitchFamily="66" charset="0"/>
              </a:rPr>
              <a:t>clean</a:t>
            </a:r>
          </a:p>
        </p:txBody>
      </p:sp>
    </p:spTree>
    <p:custDataLst>
      <p:tags r:id="rId1"/>
    </p:custDataLst>
    <p:extLst>
      <p:ext uri="{BB962C8B-B14F-4D97-AF65-F5344CB8AC3E}">
        <p14:creationId xmlns:p14="http://schemas.microsoft.com/office/powerpoint/2010/main" val="108927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a:xfrm>
            <a:off x="457200" y="346012"/>
            <a:ext cx="8229600" cy="1143000"/>
          </a:xfrm>
        </p:spPr>
        <p:txBody>
          <a:bodyPr>
            <a:normAutofit/>
          </a:bodyPr>
          <a:lstStyle/>
          <a:p>
            <a:pPr marL="0" marR="0">
              <a:lnSpc>
                <a:spcPct val="115000"/>
              </a:lnSpc>
              <a:spcBef>
                <a:spcPts val="0"/>
              </a:spcBef>
              <a:spcAft>
                <a:spcPts val="1000"/>
              </a:spcAft>
            </a:pPr>
            <a:r>
              <a:rPr lang="en-US" sz="4400" b="1" dirty="0">
                <a:effectLst/>
                <a:latin typeface="Comic Sans MS" panose="030F0702030302020204" pitchFamily="66" charset="0"/>
                <a:ea typeface="Calibri" panose="020F0502020204030204" pitchFamily="34" charset="0"/>
                <a:cs typeface="Calibri" panose="020F0502020204030204" pitchFamily="34" charset="0"/>
              </a:rPr>
              <a:t>Sight Word Fill in the Blank</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ask">
            <a:extLst>
              <a:ext uri="{FF2B5EF4-FFF2-40B4-BE49-F238E27FC236}">
                <a16:creationId xmlns:a16="http://schemas.microsoft.com/office/drawing/2014/main" id="{75A05893-E359-4B3F-8E96-0A5FAAED0433}"/>
              </a:ext>
            </a:extLst>
          </p:cNvPr>
          <p:cNvSpPr txBox="1"/>
          <p:nvPr/>
        </p:nvSpPr>
        <p:spPr>
          <a:xfrm>
            <a:off x="944284" y="2560758"/>
            <a:ext cx="8229600" cy="830997"/>
          </a:xfrm>
          <a:prstGeom prst="rect">
            <a:avLst/>
          </a:prstGeom>
          <a:noFill/>
        </p:spPr>
        <p:txBody>
          <a:bodyPr wrap="square" rtlCol="0">
            <a:spAutoFit/>
          </a:bodyPr>
          <a:lstStyle/>
          <a:p>
            <a:r>
              <a:rPr lang="en-US" sz="4800" dirty="0">
                <a:latin typeface="Comic Sans MS" panose="030F0702030302020204" pitchFamily="66" charset="0"/>
              </a:rPr>
              <a:t>I ______ it will rain today.</a:t>
            </a:r>
          </a:p>
        </p:txBody>
      </p:sp>
      <p:sp>
        <p:nvSpPr>
          <p:cNvPr id="8" name="hurt">
            <a:extLst>
              <a:ext uri="{FF2B5EF4-FFF2-40B4-BE49-F238E27FC236}">
                <a16:creationId xmlns:a16="http://schemas.microsoft.com/office/drawing/2014/main" id="{70CBE895-13F7-4EA7-B367-4304E1BD03E1}"/>
              </a:ext>
            </a:extLst>
          </p:cNvPr>
          <p:cNvSpPr txBox="1"/>
          <p:nvPr/>
        </p:nvSpPr>
        <p:spPr>
          <a:xfrm>
            <a:off x="884516" y="2588672"/>
            <a:ext cx="8229600" cy="1569660"/>
          </a:xfrm>
          <a:prstGeom prst="rect">
            <a:avLst/>
          </a:prstGeom>
          <a:noFill/>
        </p:spPr>
        <p:txBody>
          <a:bodyPr wrap="square" rtlCol="0">
            <a:spAutoFit/>
          </a:bodyPr>
          <a:lstStyle/>
          <a:p>
            <a:r>
              <a:rPr lang="en-US" sz="4800" dirty="0">
                <a:latin typeface="Comic Sans MS" panose="030F0702030302020204" pitchFamily="66" charset="0"/>
              </a:rPr>
              <a:t>Abby saw a bird _____ over the house.</a:t>
            </a:r>
          </a:p>
        </p:txBody>
      </p:sp>
      <p:sp>
        <p:nvSpPr>
          <p:cNvPr id="9" name="how">
            <a:extLst>
              <a:ext uri="{FF2B5EF4-FFF2-40B4-BE49-F238E27FC236}">
                <a16:creationId xmlns:a16="http://schemas.microsoft.com/office/drawing/2014/main" id="{B28DE909-3C80-411B-860F-8E4E07F68491}"/>
              </a:ext>
            </a:extLst>
          </p:cNvPr>
          <p:cNvSpPr txBox="1"/>
          <p:nvPr/>
        </p:nvSpPr>
        <p:spPr>
          <a:xfrm>
            <a:off x="884516" y="2491386"/>
            <a:ext cx="8229600" cy="830997"/>
          </a:xfrm>
          <a:prstGeom prst="rect">
            <a:avLst/>
          </a:prstGeom>
          <a:noFill/>
        </p:spPr>
        <p:txBody>
          <a:bodyPr wrap="square" rtlCol="0">
            <a:spAutoFit/>
          </a:bodyPr>
          <a:lstStyle/>
          <a:p>
            <a:r>
              <a:rPr lang="en-US" sz="4800" dirty="0">
                <a:latin typeface="Comic Sans MS" panose="030F0702030302020204" pitchFamily="66" charset="0"/>
              </a:rPr>
              <a:t>It ____ be cold tomorrow.</a:t>
            </a:r>
          </a:p>
        </p:txBody>
      </p:sp>
      <p:sp>
        <p:nvSpPr>
          <p:cNvPr id="10" name="stop">
            <a:extLst>
              <a:ext uri="{FF2B5EF4-FFF2-40B4-BE49-F238E27FC236}">
                <a16:creationId xmlns:a16="http://schemas.microsoft.com/office/drawing/2014/main" id="{1E1DCE2D-B0F9-4FE3-AD2A-B9058B852242}"/>
              </a:ext>
            </a:extLst>
          </p:cNvPr>
          <p:cNvSpPr txBox="1"/>
          <p:nvPr/>
        </p:nvSpPr>
        <p:spPr>
          <a:xfrm>
            <a:off x="914400" y="2644170"/>
            <a:ext cx="8229600" cy="1569660"/>
          </a:xfrm>
          <a:prstGeom prst="rect">
            <a:avLst/>
          </a:prstGeom>
          <a:noFill/>
        </p:spPr>
        <p:txBody>
          <a:bodyPr wrap="square" rtlCol="0">
            <a:spAutoFit/>
          </a:bodyPr>
          <a:lstStyle/>
          <a:p>
            <a:r>
              <a:rPr lang="en-US" sz="4800" dirty="0">
                <a:latin typeface="Comic Sans MS" panose="030F0702030302020204" pitchFamily="66" charset="0"/>
              </a:rPr>
              <a:t>Mom said to ______ my room.</a:t>
            </a:r>
          </a:p>
        </p:txBody>
      </p:sp>
      <p:sp>
        <p:nvSpPr>
          <p:cNvPr id="3" name="TextBox 2">
            <a:extLst>
              <a:ext uri="{FF2B5EF4-FFF2-40B4-BE49-F238E27FC236}">
                <a16:creationId xmlns:a16="http://schemas.microsoft.com/office/drawing/2014/main" id="{3C77113B-3D96-4D38-80CF-D2B3F83380F9}"/>
              </a:ext>
            </a:extLst>
          </p:cNvPr>
          <p:cNvSpPr txBox="1"/>
          <p:nvPr/>
        </p:nvSpPr>
        <p:spPr>
          <a:xfrm>
            <a:off x="679269" y="5687201"/>
            <a:ext cx="8007531" cy="923330"/>
          </a:xfrm>
          <a:prstGeom prst="rect">
            <a:avLst/>
          </a:prstGeom>
          <a:noFill/>
        </p:spPr>
        <p:txBody>
          <a:bodyPr wrap="square" rtlCol="0">
            <a:spAutoFit/>
          </a:bodyPr>
          <a:lstStyle/>
          <a:p>
            <a:r>
              <a:rPr lang="en-US" sz="5400" dirty="0">
                <a:latin typeface="Comic Sans MS" panose="030F0702030302020204" pitchFamily="66" charset="0"/>
              </a:rPr>
              <a:t>fly   may   think   clean</a:t>
            </a:r>
          </a:p>
        </p:txBody>
      </p:sp>
      <p:sp>
        <p:nvSpPr>
          <p:cNvPr id="6" name="TextBox 5">
            <a:extLst>
              <a:ext uri="{FF2B5EF4-FFF2-40B4-BE49-F238E27FC236}">
                <a16:creationId xmlns:a16="http://schemas.microsoft.com/office/drawing/2014/main" id="{B2A60C92-0D6A-4492-9935-D34E678AB806}"/>
              </a:ext>
            </a:extLst>
          </p:cNvPr>
          <p:cNvSpPr txBox="1"/>
          <p:nvPr/>
        </p:nvSpPr>
        <p:spPr>
          <a:xfrm>
            <a:off x="5029200" y="2546884"/>
            <a:ext cx="2076994" cy="830997"/>
          </a:xfrm>
          <a:prstGeom prst="rect">
            <a:avLst/>
          </a:prstGeom>
          <a:noFill/>
        </p:spPr>
        <p:txBody>
          <a:bodyPr wrap="square" rtlCol="0">
            <a:spAutoFit/>
          </a:bodyPr>
          <a:lstStyle/>
          <a:p>
            <a:r>
              <a:rPr lang="en-US" sz="4800" dirty="0">
                <a:solidFill>
                  <a:srgbClr val="00B050"/>
                </a:solidFill>
                <a:latin typeface="Comic Sans MS" panose="030F0702030302020204" pitchFamily="66" charset="0"/>
              </a:rPr>
              <a:t>clean</a:t>
            </a:r>
          </a:p>
        </p:txBody>
      </p:sp>
      <p:cxnSp>
        <p:nvCxnSpPr>
          <p:cNvPr id="13" name="Straight Connector 12">
            <a:extLst>
              <a:ext uri="{FF2B5EF4-FFF2-40B4-BE49-F238E27FC236}">
                <a16:creationId xmlns:a16="http://schemas.microsoft.com/office/drawing/2014/main" id="{2FE2E5A1-9A53-4035-A4B6-0D1AE5715AA6}"/>
              </a:ext>
            </a:extLst>
          </p:cNvPr>
          <p:cNvCxnSpPr/>
          <p:nvPr/>
        </p:nvCxnSpPr>
        <p:spPr>
          <a:xfrm>
            <a:off x="6374674" y="6139543"/>
            <a:ext cx="1645920" cy="0"/>
          </a:xfrm>
          <a:prstGeom prst="line">
            <a:avLst/>
          </a:prstGeom>
          <a:ln w="76200">
            <a:solidFill>
              <a:srgbClr val="7030A0"/>
            </a:solidFill>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4B07745B-4AC6-4CD5-BA1E-0FF6D5C79ED7}"/>
              </a:ext>
            </a:extLst>
          </p:cNvPr>
          <p:cNvSpPr txBox="1"/>
          <p:nvPr/>
        </p:nvSpPr>
        <p:spPr>
          <a:xfrm>
            <a:off x="5943600" y="2574633"/>
            <a:ext cx="2076994" cy="830997"/>
          </a:xfrm>
          <a:prstGeom prst="rect">
            <a:avLst/>
          </a:prstGeom>
          <a:noFill/>
        </p:spPr>
        <p:txBody>
          <a:bodyPr wrap="square" rtlCol="0">
            <a:spAutoFit/>
          </a:bodyPr>
          <a:lstStyle/>
          <a:p>
            <a:r>
              <a:rPr lang="en-US" sz="4800" dirty="0">
                <a:solidFill>
                  <a:srgbClr val="D60093"/>
                </a:solidFill>
                <a:latin typeface="Comic Sans MS" panose="030F0702030302020204" pitchFamily="66" charset="0"/>
              </a:rPr>
              <a:t>fly</a:t>
            </a:r>
          </a:p>
        </p:txBody>
      </p:sp>
      <p:cxnSp>
        <p:nvCxnSpPr>
          <p:cNvPr id="15" name="Straight Connector 14">
            <a:extLst>
              <a:ext uri="{FF2B5EF4-FFF2-40B4-BE49-F238E27FC236}">
                <a16:creationId xmlns:a16="http://schemas.microsoft.com/office/drawing/2014/main" id="{2E236AC7-7E1A-4B92-928C-C321D6A5B034}"/>
              </a:ext>
            </a:extLst>
          </p:cNvPr>
          <p:cNvCxnSpPr>
            <a:cxnSpLocks/>
            <a:stCxn id="3" idx="1"/>
          </p:cNvCxnSpPr>
          <p:nvPr/>
        </p:nvCxnSpPr>
        <p:spPr>
          <a:xfrm flipV="1">
            <a:off x="679269" y="6139544"/>
            <a:ext cx="1120956" cy="9322"/>
          </a:xfrm>
          <a:prstGeom prst="line">
            <a:avLst/>
          </a:prstGeom>
          <a:ln w="76200">
            <a:solidFill>
              <a:srgbClr val="7030A0"/>
            </a:solidFill>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1E060082-702C-45BB-9BA2-406E342573F7}"/>
              </a:ext>
            </a:extLst>
          </p:cNvPr>
          <p:cNvSpPr txBox="1"/>
          <p:nvPr/>
        </p:nvSpPr>
        <p:spPr>
          <a:xfrm>
            <a:off x="1785853" y="2518131"/>
            <a:ext cx="2090057" cy="830997"/>
          </a:xfrm>
          <a:prstGeom prst="rect">
            <a:avLst/>
          </a:prstGeom>
          <a:noFill/>
        </p:spPr>
        <p:txBody>
          <a:bodyPr wrap="square" rtlCol="0">
            <a:spAutoFit/>
          </a:bodyPr>
          <a:lstStyle/>
          <a:p>
            <a:r>
              <a:rPr lang="en-US" sz="4800" dirty="0">
                <a:solidFill>
                  <a:srgbClr val="FF9627"/>
                </a:solidFill>
                <a:latin typeface="Comic Sans MS" panose="030F0702030302020204" pitchFamily="66" charset="0"/>
              </a:rPr>
              <a:t>think</a:t>
            </a:r>
          </a:p>
        </p:txBody>
      </p:sp>
      <p:cxnSp>
        <p:nvCxnSpPr>
          <p:cNvPr id="20" name="Straight Connector 19">
            <a:extLst>
              <a:ext uri="{FF2B5EF4-FFF2-40B4-BE49-F238E27FC236}">
                <a16:creationId xmlns:a16="http://schemas.microsoft.com/office/drawing/2014/main" id="{2E937F9C-1A39-429F-A64F-50B8CEDC99A0}"/>
              </a:ext>
            </a:extLst>
          </p:cNvPr>
          <p:cNvCxnSpPr/>
          <p:nvPr/>
        </p:nvCxnSpPr>
        <p:spPr>
          <a:xfrm>
            <a:off x="4156165" y="6139543"/>
            <a:ext cx="1645920" cy="0"/>
          </a:xfrm>
          <a:prstGeom prst="line">
            <a:avLst/>
          </a:prstGeom>
          <a:ln w="76200">
            <a:solidFill>
              <a:srgbClr val="7030A0"/>
            </a:solidFill>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E12135EA-1B1E-49C6-9BF4-012BDBE62DF4}"/>
              </a:ext>
            </a:extLst>
          </p:cNvPr>
          <p:cNvSpPr txBox="1"/>
          <p:nvPr/>
        </p:nvSpPr>
        <p:spPr>
          <a:xfrm>
            <a:off x="1928319" y="2435888"/>
            <a:ext cx="1463040" cy="830997"/>
          </a:xfrm>
          <a:prstGeom prst="rect">
            <a:avLst/>
          </a:prstGeom>
          <a:noFill/>
        </p:spPr>
        <p:txBody>
          <a:bodyPr wrap="square" rtlCol="0">
            <a:spAutoFit/>
          </a:bodyPr>
          <a:lstStyle/>
          <a:p>
            <a:r>
              <a:rPr lang="en-US" sz="4800" dirty="0">
                <a:solidFill>
                  <a:srgbClr val="3B7ABE"/>
                </a:solidFill>
                <a:latin typeface="Comic Sans MS" panose="030F0702030302020204" pitchFamily="66" charset="0"/>
              </a:rPr>
              <a:t>may</a:t>
            </a:r>
          </a:p>
        </p:txBody>
      </p:sp>
      <p:cxnSp>
        <p:nvCxnSpPr>
          <p:cNvPr id="22" name="Straight Connector 21">
            <a:extLst>
              <a:ext uri="{FF2B5EF4-FFF2-40B4-BE49-F238E27FC236}">
                <a16:creationId xmlns:a16="http://schemas.microsoft.com/office/drawing/2014/main" id="{A5614E0C-B33B-43F5-B672-94FB03949F52}"/>
              </a:ext>
            </a:extLst>
          </p:cNvPr>
          <p:cNvCxnSpPr>
            <a:cxnSpLocks/>
          </p:cNvCxnSpPr>
          <p:nvPr/>
        </p:nvCxnSpPr>
        <p:spPr>
          <a:xfrm flipV="1">
            <a:off x="2270403" y="6170639"/>
            <a:ext cx="1120956" cy="9322"/>
          </a:xfrm>
          <a:prstGeom prst="line">
            <a:avLst/>
          </a:prstGeom>
          <a:ln w="76200">
            <a:solidFill>
              <a:srgbClr val="7030A0"/>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2872375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grpId="1" nodeType="clickEffect">
                                  <p:stCondLst>
                                    <p:cond delay="0"/>
                                  </p:stCondLst>
                                  <p:childTnLst>
                                    <p:anim calcmode="lin" valueType="num">
                                      <p:cBhvr additive="base">
                                        <p:cTn id="23" dur="500"/>
                                        <p:tgtEl>
                                          <p:spTgt spid="10"/>
                                        </p:tgtEl>
                                        <p:attrNameLst>
                                          <p:attrName>ppt_x</p:attrName>
                                        </p:attrNameLst>
                                      </p:cBhvr>
                                      <p:tavLst>
                                        <p:tav tm="0">
                                          <p:val>
                                            <p:strVal val="ppt_x"/>
                                          </p:val>
                                        </p:tav>
                                        <p:tav tm="100000">
                                          <p:val>
                                            <p:strVal val="ppt_x"/>
                                          </p:val>
                                        </p:tav>
                                      </p:tavLst>
                                    </p:anim>
                                    <p:anim calcmode="lin" valueType="num">
                                      <p:cBhvr additive="base">
                                        <p:cTn id="24" dur="500"/>
                                        <p:tgtEl>
                                          <p:spTgt spid="10"/>
                                        </p:tgtEl>
                                        <p:attrNameLst>
                                          <p:attrName>ppt_y</p:attrName>
                                        </p:attrNameLst>
                                      </p:cBhvr>
                                      <p:tavLst>
                                        <p:tav tm="0">
                                          <p:val>
                                            <p:strVal val="ppt_y"/>
                                          </p:val>
                                        </p:tav>
                                        <p:tav tm="100000">
                                          <p:val>
                                            <p:strVal val="1+ppt_h/2"/>
                                          </p:val>
                                        </p:tav>
                                      </p:tavLst>
                                    </p:anim>
                                    <p:set>
                                      <p:cBhvr>
                                        <p:cTn id="25" dur="1" fill="hold">
                                          <p:stCondLst>
                                            <p:cond delay="499"/>
                                          </p:stCondLst>
                                        </p:cTn>
                                        <p:tgtEl>
                                          <p:spTgt spid="10"/>
                                        </p:tgtEl>
                                        <p:attrNameLst>
                                          <p:attrName>style.visibility</p:attrName>
                                        </p:attrNameLst>
                                      </p:cBhvr>
                                      <p:to>
                                        <p:strVal val="hidden"/>
                                      </p:to>
                                    </p:set>
                                  </p:childTnLst>
                                </p:cTn>
                              </p:par>
                              <p:par>
                                <p:cTn id="26" presetID="2" presetClass="exit" presetSubtype="4" fill="hold" grpId="1" nodeType="withEffect">
                                  <p:stCondLst>
                                    <p:cond delay="0"/>
                                  </p:stCondLst>
                                  <p:childTnLst>
                                    <p:anim calcmode="lin" valueType="num">
                                      <p:cBhvr additive="base">
                                        <p:cTn id="27" dur="500"/>
                                        <p:tgtEl>
                                          <p:spTgt spid="6"/>
                                        </p:tgtEl>
                                        <p:attrNameLst>
                                          <p:attrName>ppt_x</p:attrName>
                                        </p:attrNameLst>
                                      </p:cBhvr>
                                      <p:tavLst>
                                        <p:tav tm="0">
                                          <p:val>
                                            <p:strVal val="ppt_x"/>
                                          </p:val>
                                        </p:tav>
                                        <p:tav tm="100000">
                                          <p:val>
                                            <p:strVal val="ppt_x"/>
                                          </p:val>
                                        </p:tav>
                                      </p:tavLst>
                                    </p:anim>
                                    <p:anim calcmode="lin" valueType="num">
                                      <p:cBhvr additive="base">
                                        <p:cTn id="28" dur="500"/>
                                        <p:tgtEl>
                                          <p:spTgt spid="6"/>
                                        </p:tgtEl>
                                        <p:attrNameLst>
                                          <p:attrName>ppt_y</p:attrName>
                                        </p:attrNameLst>
                                      </p:cBhvr>
                                      <p:tavLst>
                                        <p:tav tm="0">
                                          <p:val>
                                            <p:strVal val="ppt_y"/>
                                          </p:val>
                                        </p:tav>
                                        <p:tav tm="100000">
                                          <p:val>
                                            <p:strVal val="1+ppt_h/2"/>
                                          </p:val>
                                        </p:tav>
                                      </p:tavLst>
                                    </p:anim>
                                    <p:set>
                                      <p:cBhvr>
                                        <p:cTn id="29" dur="1" fill="hold">
                                          <p:stCondLst>
                                            <p:cond delay="499"/>
                                          </p:stCondLst>
                                        </p:cTn>
                                        <p:tgtEl>
                                          <p:spTgt spid="6"/>
                                        </p:tgtEl>
                                        <p:attrNameLst>
                                          <p:attrName>style.visibility</p:attrName>
                                        </p:attrNameLst>
                                      </p:cBhvr>
                                      <p:to>
                                        <p:strVal val="hidden"/>
                                      </p:to>
                                    </p:set>
                                  </p:childTnLst>
                                </p:cTn>
                              </p:par>
                              <p:par>
                                <p:cTn id="30" presetID="1"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xit" presetSubtype="4" fill="hold" grpId="1" nodeType="clickEffect">
                                  <p:stCondLst>
                                    <p:cond delay="0"/>
                                  </p:stCondLst>
                                  <p:childTnLst>
                                    <p:anim calcmode="lin" valueType="num">
                                      <p:cBhvr additive="base">
                                        <p:cTn id="47" dur="500"/>
                                        <p:tgtEl>
                                          <p:spTgt spid="8"/>
                                        </p:tgtEl>
                                        <p:attrNameLst>
                                          <p:attrName>ppt_x</p:attrName>
                                        </p:attrNameLst>
                                      </p:cBhvr>
                                      <p:tavLst>
                                        <p:tav tm="0">
                                          <p:val>
                                            <p:strVal val="ppt_x"/>
                                          </p:val>
                                        </p:tav>
                                        <p:tav tm="100000">
                                          <p:val>
                                            <p:strVal val="ppt_x"/>
                                          </p:val>
                                        </p:tav>
                                      </p:tavLst>
                                    </p:anim>
                                    <p:anim calcmode="lin" valueType="num">
                                      <p:cBhvr additive="base">
                                        <p:cTn id="48" dur="500"/>
                                        <p:tgtEl>
                                          <p:spTgt spid="8"/>
                                        </p:tgtEl>
                                        <p:attrNameLst>
                                          <p:attrName>ppt_y</p:attrName>
                                        </p:attrNameLst>
                                      </p:cBhvr>
                                      <p:tavLst>
                                        <p:tav tm="0">
                                          <p:val>
                                            <p:strVal val="ppt_y"/>
                                          </p:val>
                                        </p:tav>
                                        <p:tav tm="100000">
                                          <p:val>
                                            <p:strVal val="1+ppt_h/2"/>
                                          </p:val>
                                        </p:tav>
                                      </p:tavLst>
                                    </p:anim>
                                    <p:set>
                                      <p:cBhvr>
                                        <p:cTn id="49" dur="1" fill="hold">
                                          <p:stCondLst>
                                            <p:cond delay="499"/>
                                          </p:stCondLst>
                                        </p:cTn>
                                        <p:tgtEl>
                                          <p:spTgt spid="8"/>
                                        </p:tgtEl>
                                        <p:attrNameLst>
                                          <p:attrName>style.visibility</p:attrName>
                                        </p:attrNameLst>
                                      </p:cBhvr>
                                      <p:to>
                                        <p:strVal val="hidden"/>
                                      </p:to>
                                    </p:set>
                                  </p:childTnLst>
                                </p:cTn>
                              </p:par>
                              <p:par>
                                <p:cTn id="50" presetID="2" presetClass="exit" presetSubtype="4" fill="hold" grpId="1" nodeType="withEffect">
                                  <p:stCondLst>
                                    <p:cond delay="0"/>
                                  </p:stCondLst>
                                  <p:childTnLst>
                                    <p:anim calcmode="lin" valueType="num">
                                      <p:cBhvr additive="base">
                                        <p:cTn id="51" dur="500"/>
                                        <p:tgtEl>
                                          <p:spTgt spid="14"/>
                                        </p:tgtEl>
                                        <p:attrNameLst>
                                          <p:attrName>ppt_x</p:attrName>
                                        </p:attrNameLst>
                                      </p:cBhvr>
                                      <p:tavLst>
                                        <p:tav tm="0">
                                          <p:val>
                                            <p:strVal val="ppt_x"/>
                                          </p:val>
                                        </p:tav>
                                        <p:tav tm="100000">
                                          <p:val>
                                            <p:strVal val="ppt_x"/>
                                          </p:val>
                                        </p:tav>
                                      </p:tavLst>
                                    </p:anim>
                                    <p:anim calcmode="lin" valueType="num">
                                      <p:cBhvr additive="base">
                                        <p:cTn id="52" dur="500"/>
                                        <p:tgtEl>
                                          <p:spTgt spid="14"/>
                                        </p:tgtEl>
                                        <p:attrNameLst>
                                          <p:attrName>ppt_y</p:attrName>
                                        </p:attrNameLst>
                                      </p:cBhvr>
                                      <p:tavLst>
                                        <p:tav tm="0">
                                          <p:val>
                                            <p:strVal val="ppt_y"/>
                                          </p:val>
                                        </p:tav>
                                        <p:tav tm="100000">
                                          <p:val>
                                            <p:strVal val="1+ppt_h/2"/>
                                          </p:val>
                                        </p:tav>
                                      </p:tavLst>
                                    </p:anim>
                                    <p:set>
                                      <p:cBhvr>
                                        <p:cTn id="53" dur="1" fill="hold">
                                          <p:stCondLst>
                                            <p:cond delay="499"/>
                                          </p:stCondLst>
                                        </p:cTn>
                                        <p:tgtEl>
                                          <p:spTgt spid="14"/>
                                        </p:tgtEl>
                                        <p:attrNameLst>
                                          <p:attrName>style.visibility</p:attrName>
                                        </p:attrNameLst>
                                      </p:cBhvr>
                                      <p:to>
                                        <p:strVal val="hidden"/>
                                      </p:to>
                                    </p:set>
                                  </p:childTnLst>
                                </p:cTn>
                              </p:par>
                              <p:par>
                                <p:cTn id="54" presetID="1" presetClass="entr" presetSubtype="0" fill="hold" nodeType="withEffect">
                                  <p:stCondLst>
                                    <p:cond delay="0"/>
                                  </p:stCondLst>
                                  <p:childTnLst>
                                    <p:set>
                                      <p:cBhvr>
                                        <p:cTn id="55" dur="1" fill="hold">
                                          <p:stCondLst>
                                            <p:cond delay="0"/>
                                          </p:stCondLst>
                                        </p:cTn>
                                        <p:tgtEl>
                                          <p:spTgt spid="15"/>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4"/>
                                        </p:tgtEl>
                                        <p:attrNameLst>
                                          <p:attrName>style.visibility</p:attrName>
                                        </p:attrNameLst>
                                      </p:cBhvr>
                                      <p:to>
                                        <p:strVal val="visible"/>
                                      </p:to>
                                    </p:set>
                                    <p:anim calcmode="lin" valueType="num">
                                      <p:cBhvr additive="base">
                                        <p:cTn id="60" dur="500" fill="hold"/>
                                        <p:tgtEl>
                                          <p:spTgt spid="4"/>
                                        </p:tgtEl>
                                        <p:attrNameLst>
                                          <p:attrName>ppt_x</p:attrName>
                                        </p:attrNameLst>
                                      </p:cBhvr>
                                      <p:tavLst>
                                        <p:tav tm="0">
                                          <p:val>
                                            <p:strVal val="#ppt_x"/>
                                          </p:val>
                                        </p:tav>
                                        <p:tav tm="100000">
                                          <p:val>
                                            <p:strVal val="#ppt_x"/>
                                          </p:val>
                                        </p:tav>
                                      </p:tavLst>
                                    </p:anim>
                                    <p:anim calcmode="lin" valueType="num">
                                      <p:cBhvr additive="base">
                                        <p:cTn id="6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additive="base">
                                        <p:cTn id="66" dur="500" fill="hold"/>
                                        <p:tgtEl>
                                          <p:spTgt spid="19"/>
                                        </p:tgtEl>
                                        <p:attrNameLst>
                                          <p:attrName>ppt_x</p:attrName>
                                        </p:attrNameLst>
                                      </p:cBhvr>
                                      <p:tavLst>
                                        <p:tav tm="0">
                                          <p:val>
                                            <p:strVal val="#ppt_x"/>
                                          </p:val>
                                        </p:tav>
                                        <p:tav tm="100000">
                                          <p:val>
                                            <p:strVal val="#ppt_x"/>
                                          </p:val>
                                        </p:tav>
                                      </p:tavLst>
                                    </p:anim>
                                    <p:anim calcmode="lin" valueType="num">
                                      <p:cBhvr additive="base">
                                        <p:cTn id="6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xit" presetSubtype="4" fill="hold" grpId="1" nodeType="clickEffect">
                                  <p:stCondLst>
                                    <p:cond delay="0"/>
                                  </p:stCondLst>
                                  <p:childTnLst>
                                    <p:anim calcmode="lin" valueType="num">
                                      <p:cBhvr additive="base">
                                        <p:cTn id="71" dur="500"/>
                                        <p:tgtEl>
                                          <p:spTgt spid="4"/>
                                        </p:tgtEl>
                                        <p:attrNameLst>
                                          <p:attrName>ppt_x</p:attrName>
                                        </p:attrNameLst>
                                      </p:cBhvr>
                                      <p:tavLst>
                                        <p:tav tm="0">
                                          <p:val>
                                            <p:strVal val="ppt_x"/>
                                          </p:val>
                                        </p:tav>
                                        <p:tav tm="100000">
                                          <p:val>
                                            <p:strVal val="ppt_x"/>
                                          </p:val>
                                        </p:tav>
                                      </p:tavLst>
                                    </p:anim>
                                    <p:anim calcmode="lin" valueType="num">
                                      <p:cBhvr additive="base">
                                        <p:cTn id="72" dur="500"/>
                                        <p:tgtEl>
                                          <p:spTgt spid="4"/>
                                        </p:tgtEl>
                                        <p:attrNameLst>
                                          <p:attrName>ppt_y</p:attrName>
                                        </p:attrNameLst>
                                      </p:cBhvr>
                                      <p:tavLst>
                                        <p:tav tm="0">
                                          <p:val>
                                            <p:strVal val="ppt_y"/>
                                          </p:val>
                                        </p:tav>
                                        <p:tav tm="100000">
                                          <p:val>
                                            <p:strVal val="1+ppt_h/2"/>
                                          </p:val>
                                        </p:tav>
                                      </p:tavLst>
                                    </p:anim>
                                    <p:set>
                                      <p:cBhvr>
                                        <p:cTn id="73" dur="1" fill="hold">
                                          <p:stCondLst>
                                            <p:cond delay="499"/>
                                          </p:stCondLst>
                                        </p:cTn>
                                        <p:tgtEl>
                                          <p:spTgt spid="4"/>
                                        </p:tgtEl>
                                        <p:attrNameLst>
                                          <p:attrName>style.visibility</p:attrName>
                                        </p:attrNameLst>
                                      </p:cBhvr>
                                      <p:to>
                                        <p:strVal val="hidden"/>
                                      </p:to>
                                    </p:set>
                                  </p:childTnLst>
                                </p:cTn>
                              </p:par>
                              <p:par>
                                <p:cTn id="74" presetID="2" presetClass="exit" presetSubtype="4" fill="hold" grpId="1" nodeType="withEffect">
                                  <p:stCondLst>
                                    <p:cond delay="0"/>
                                  </p:stCondLst>
                                  <p:childTnLst>
                                    <p:anim calcmode="lin" valueType="num">
                                      <p:cBhvr additive="base">
                                        <p:cTn id="75" dur="500"/>
                                        <p:tgtEl>
                                          <p:spTgt spid="19"/>
                                        </p:tgtEl>
                                        <p:attrNameLst>
                                          <p:attrName>ppt_x</p:attrName>
                                        </p:attrNameLst>
                                      </p:cBhvr>
                                      <p:tavLst>
                                        <p:tav tm="0">
                                          <p:val>
                                            <p:strVal val="ppt_x"/>
                                          </p:val>
                                        </p:tav>
                                        <p:tav tm="100000">
                                          <p:val>
                                            <p:strVal val="ppt_x"/>
                                          </p:val>
                                        </p:tav>
                                      </p:tavLst>
                                    </p:anim>
                                    <p:anim calcmode="lin" valueType="num">
                                      <p:cBhvr additive="base">
                                        <p:cTn id="76" dur="500"/>
                                        <p:tgtEl>
                                          <p:spTgt spid="19"/>
                                        </p:tgtEl>
                                        <p:attrNameLst>
                                          <p:attrName>ppt_y</p:attrName>
                                        </p:attrNameLst>
                                      </p:cBhvr>
                                      <p:tavLst>
                                        <p:tav tm="0">
                                          <p:val>
                                            <p:strVal val="ppt_y"/>
                                          </p:val>
                                        </p:tav>
                                        <p:tav tm="100000">
                                          <p:val>
                                            <p:strVal val="1+ppt_h/2"/>
                                          </p:val>
                                        </p:tav>
                                      </p:tavLst>
                                    </p:anim>
                                    <p:set>
                                      <p:cBhvr>
                                        <p:cTn id="77" dur="1" fill="hold">
                                          <p:stCondLst>
                                            <p:cond delay="499"/>
                                          </p:stCondLst>
                                        </p:cTn>
                                        <p:tgtEl>
                                          <p:spTgt spid="19"/>
                                        </p:tgtEl>
                                        <p:attrNameLst>
                                          <p:attrName>style.visibility</p:attrName>
                                        </p:attrNameLst>
                                      </p:cBhvr>
                                      <p:to>
                                        <p:strVal val="hidden"/>
                                      </p:to>
                                    </p:set>
                                  </p:childTnLst>
                                </p:cTn>
                              </p:par>
                              <p:par>
                                <p:cTn id="78" presetID="1" presetClass="entr" presetSubtype="0" fill="hold" nodeType="withEffect">
                                  <p:stCondLst>
                                    <p:cond delay="0"/>
                                  </p:stCondLst>
                                  <p:childTnLst>
                                    <p:set>
                                      <p:cBhvr>
                                        <p:cTn id="79" dur="1" fill="hold">
                                          <p:stCondLst>
                                            <p:cond delay="0"/>
                                          </p:stCondLst>
                                        </p:cTn>
                                        <p:tgtEl>
                                          <p:spTgt spid="20"/>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9"/>
                                        </p:tgtEl>
                                        <p:attrNameLst>
                                          <p:attrName>style.visibility</p:attrName>
                                        </p:attrNameLst>
                                      </p:cBhvr>
                                      <p:to>
                                        <p:strVal val="visible"/>
                                      </p:to>
                                    </p:set>
                                    <p:anim calcmode="lin" valueType="num">
                                      <p:cBhvr additive="base">
                                        <p:cTn id="84" dur="500" fill="hold"/>
                                        <p:tgtEl>
                                          <p:spTgt spid="9"/>
                                        </p:tgtEl>
                                        <p:attrNameLst>
                                          <p:attrName>ppt_x</p:attrName>
                                        </p:attrNameLst>
                                      </p:cBhvr>
                                      <p:tavLst>
                                        <p:tav tm="0">
                                          <p:val>
                                            <p:strVal val="#ppt_x"/>
                                          </p:val>
                                        </p:tav>
                                        <p:tav tm="100000">
                                          <p:val>
                                            <p:strVal val="#ppt_x"/>
                                          </p:val>
                                        </p:tav>
                                      </p:tavLst>
                                    </p:anim>
                                    <p:anim calcmode="lin" valueType="num">
                                      <p:cBhvr additive="base">
                                        <p:cTn id="8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500" fill="hold"/>
                                        <p:tgtEl>
                                          <p:spTgt spid="21"/>
                                        </p:tgtEl>
                                        <p:attrNameLst>
                                          <p:attrName>ppt_x</p:attrName>
                                        </p:attrNameLst>
                                      </p:cBhvr>
                                      <p:tavLst>
                                        <p:tav tm="0">
                                          <p:val>
                                            <p:strVal val="#ppt_x"/>
                                          </p:val>
                                        </p:tav>
                                        <p:tav tm="100000">
                                          <p:val>
                                            <p:strVal val="#ppt_x"/>
                                          </p:val>
                                        </p:tav>
                                      </p:tavLst>
                                    </p:anim>
                                    <p:anim calcmode="lin" valueType="num">
                                      <p:cBhvr additive="base">
                                        <p:cTn id="9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xit" presetSubtype="4" fill="hold" grpId="1" nodeType="clickEffect">
                                  <p:stCondLst>
                                    <p:cond delay="0"/>
                                  </p:stCondLst>
                                  <p:childTnLst>
                                    <p:anim calcmode="lin" valueType="num">
                                      <p:cBhvr additive="base">
                                        <p:cTn id="95" dur="500"/>
                                        <p:tgtEl>
                                          <p:spTgt spid="9"/>
                                        </p:tgtEl>
                                        <p:attrNameLst>
                                          <p:attrName>ppt_x</p:attrName>
                                        </p:attrNameLst>
                                      </p:cBhvr>
                                      <p:tavLst>
                                        <p:tav tm="0">
                                          <p:val>
                                            <p:strVal val="ppt_x"/>
                                          </p:val>
                                        </p:tav>
                                        <p:tav tm="100000">
                                          <p:val>
                                            <p:strVal val="ppt_x"/>
                                          </p:val>
                                        </p:tav>
                                      </p:tavLst>
                                    </p:anim>
                                    <p:anim calcmode="lin" valueType="num">
                                      <p:cBhvr additive="base">
                                        <p:cTn id="96" dur="500"/>
                                        <p:tgtEl>
                                          <p:spTgt spid="9"/>
                                        </p:tgtEl>
                                        <p:attrNameLst>
                                          <p:attrName>ppt_y</p:attrName>
                                        </p:attrNameLst>
                                      </p:cBhvr>
                                      <p:tavLst>
                                        <p:tav tm="0">
                                          <p:val>
                                            <p:strVal val="ppt_y"/>
                                          </p:val>
                                        </p:tav>
                                        <p:tav tm="100000">
                                          <p:val>
                                            <p:strVal val="1+ppt_h/2"/>
                                          </p:val>
                                        </p:tav>
                                      </p:tavLst>
                                    </p:anim>
                                    <p:set>
                                      <p:cBhvr>
                                        <p:cTn id="97" dur="1" fill="hold">
                                          <p:stCondLst>
                                            <p:cond delay="499"/>
                                          </p:stCondLst>
                                        </p:cTn>
                                        <p:tgtEl>
                                          <p:spTgt spid="9"/>
                                        </p:tgtEl>
                                        <p:attrNameLst>
                                          <p:attrName>style.visibility</p:attrName>
                                        </p:attrNameLst>
                                      </p:cBhvr>
                                      <p:to>
                                        <p:strVal val="hidden"/>
                                      </p:to>
                                    </p:set>
                                  </p:childTnLst>
                                </p:cTn>
                              </p:par>
                              <p:par>
                                <p:cTn id="98" presetID="2" presetClass="exit" presetSubtype="4" fill="hold" grpId="1" nodeType="withEffect">
                                  <p:stCondLst>
                                    <p:cond delay="0"/>
                                  </p:stCondLst>
                                  <p:childTnLst>
                                    <p:anim calcmode="lin" valueType="num">
                                      <p:cBhvr additive="base">
                                        <p:cTn id="99" dur="500"/>
                                        <p:tgtEl>
                                          <p:spTgt spid="21"/>
                                        </p:tgtEl>
                                        <p:attrNameLst>
                                          <p:attrName>ppt_x</p:attrName>
                                        </p:attrNameLst>
                                      </p:cBhvr>
                                      <p:tavLst>
                                        <p:tav tm="0">
                                          <p:val>
                                            <p:strVal val="ppt_x"/>
                                          </p:val>
                                        </p:tav>
                                        <p:tav tm="100000">
                                          <p:val>
                                            <p:strVal val="ppt_x"/>
                                          </p:val>
                                        </p:tav>
                                      </p:tavLst>
                                    </p:anim>
                                    <p:anim calcmode="lin" valueType="num">
                                      <p:cBhvr additive="base">
                                        <p:cTn id="100" dur="500"/>
                                        <p:tgtEl>
                                          <p:spTgt spid="21"/>
                                        </p:tgtEl>
                                        <p:attrNameLst>
                                          <p:attrName>ppt_y</p:attrName>
                                        </p:attrNameLst>
                                      </p:cBhvr>
                                      <p:tavLst>
                                        <p:tav tm="0">
                                          <p:val>
                                            <p:strVal val="ppt_y"/>
                                          </p:val>
                                        </p:tav>
                                        <p:tav tm="100000">
                                          <p:val>
                                            <p:strVal val="1+ppt_h/2"/>
                                          </p:val>
                                        </p:tav>
                                      </p:tavLst>
                                    </p:anim>
                                    <p:set>
                                      <p:cBhvr>
                                        <p:cTn id="101" dur="1" fill="hold">
                                          <p:stCondLst>
                                            <p:cond delay="499"/>
                                          </p:stCondLst>
                                        </p:cTn>
                                        <p:tgtEl>
                                          <p:spTgt spid="21"/>
                                        </p:tgtEl>
                                        <p:attrNameLst>
                                          <p:attrName>style.visibility</p:attrName>
                                        </p:attrNameLst>
                                      </p:cBhvr>
                                      <p:to>
                                        <p:strVal val="hidden"/>
                                      </p:to>
                                    </p:set>
                                  </p:childTnLst>
                                </p:cTn>
                              </p:par>
                              <p:par>
                                <p:cTn id="102" presetID="1" presetClass="entr" presetSubtype="0" fill="hold" nodeType="withEffect">
                                  <p:stCondLst>
                                    <p:cond delay="0"/>
                                  </p:stCondLst>
                                  <p:childTnLst>
                                    <p:set>
                                      <p:cBhvr>
                                        <p:cTn id="10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8" grpId="0"/>
      <p:bldP spid="8" grpId="1"/>
      <p:bldP spid="9" grpId="0"/>
      <p:bldP spid="9" grpId="1"/>
      <p:bldP spid="10" grpId="0"/>
      <p:bldP spid="10" grpId="1"/>
      <p:bldP spid="3" grpId="0"/>
      <p:bldP spid="6" grpId="0"/>
      <p:bldP spid="6" grpId="1"/>
      <p:bldP spid="14" grpId="0"/>
      <p:bldP spid="14" grpId="1"/>
      <p:bldP spid="19" grpId="0"/>
      <p:bldP spid="19" grpId="1"/>
      <p:bldP spid="21" grpId="0"/>
      <p:bldP spid="21"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p:txBody>
          <a:bodyPr>
            <a:normAutofit fontScale="90000"/>
          </a:bodyPr>
          <a:lstStyle/>
          <a:p>
            <a:r>
              <a:rPr lang="en-US" dirty="0">
                <a:latin typeface="Comic Sans MS" panose="030F0702030302020204" pitchFamily="66" charset="0"/>
              </a:rPr>
              <a:t>5 Finger Retell</a:t>
            </a:r>
            <a:br>
              <a:rPr lang="en-US" dirty="0">
                <a:latin typeface="Comic Sans MS" panose="030F0702030302020204" pitchFamily="66" charset="0"/>
              </a:rPr>
            </a:br>
            <a:endParaRPr lang="en-US" dirty="0">
              <a:latin typeface="Comic Sans MS" panose="030F0702030302020204" pitchFamily="66" charset="0"/>
            </a:endParaRPr>
          </a:p>
        </p:txBody>
      </p:sp>
      <p:grpSp>
        <p:nvGrpSpPr>
          <p:cNvPr id="4" name="Group 3">
            <a:extLst>
              <a:ext uri="{FF2B5EF4-FFF2-40B4-BE49-F238E27FC236}">
                <a16:creationId xmlns:a16="http://schemas.microsoft.com/office/drawing/2014/main" id="{14FDA070-980D-4173-A596-0DF1CFA3A6B1}"/>
              </a:ext>
            </a:extLst>
          </p:cNvPr>
          <p:cNvGrpSpPr/>
          <p:nvPr/>
        </p:nvGrpSpPr>
        <p:grpSpPr>
          <a:xfrm>
            <a:off x="805285" y="942198"/>
            <a:ext cx="7683723" cy="5732993"/>
            <a:chOff x="805285" y="942198"/>
            <a:chExt cx="7683723" cy="5732993"/>
          </a:xfrm>
        </p:grpSpPr>
        <p:pic>
          <p:nvPicPr>
            <p:cNvPr id="7" name="Graphic 6" descr="Kite with solid fill">
              <a:extLst>
                <a:ext uri="{FF2B5EF4-FFF2-40B4-BE49-F238E27FC236}">
                  <a16:creationId xmlns:a16="http://schemas.microsoft.com/office/drawing/2014/main" id="{FBE9F045-1156-40F2-9468-25B405691EC8}"/>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870966" y="942198"/>
              <a:ext cx="3121053" cy="3121053"/>
            </a:xfrm>
            <a:prstGeom prst="rect">
              <a:avLst/>
            </a:prstGeom>
          </p:spPr>
        </p:pic>
        <p:pic>
          <p:nvPicPr>
            <p:cNvPr id="1026" name="Picture 2">
              <a:extLst>
                <a:ext uri="{FF2B5EF4-FFF2-40B4-BE49-F238E27FC236}">
                  <a16:creationId xmlns:a16="http://schemas.microsoft.com/office/drawing/2014/main" id="{3091263B-AB16-4FF8-BBDB-67117873B551}"/>
                </a:ext>
              </a:extLst>
            </p:cNvPr>
            <p:cNvPicPr>
              <a:picLocks noChangeAspect="1" noChangeArrowheads="1"/>
            </p:cNvPicPr>
            <p:nvPr/>
          </p:nvPicPr>
          <p:blipFill>
            <a:blip r:embed="rId6"/>
            <a:srcRect/>
            <a:stretch/>
          </p:blipFill>
          <p:spPr bwMode="auto">
            <a:xfrm>
              <a:off x="6934108" y="3122050"/>
              <a:ext cx="1554900" cy="355314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AE0A99A8-58BE-4AB8-8603-2FDF6F725DB4}"/>
                </a:ext>
              </a:extLst>
            </p:cNvPr>
            <p:cNvPicPr>
              <a:picLocks noChangeAspect="1" noChangeArrowheads="1"/>
            </p:cNvPicPr>
            <p:nvPr/>
          </p:nvPicPr>
          <p:blipFill>
            <a:blip r:embed="rId7"/>
            <a:srcRect/>
            <a:stretch/>
          </p:blipFill>
          <p:spPr bwMode="auto">
            <a:xfrm>
              <a:off x="805285" y="1645850"/>
              <a:ext cx="3866206" cy="4180168"/>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306188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13B7-8E9E-42BB-8F4D-0CCE26455008}"/>
              </a:ext>
            </a:extLst>
          </p:cNvPr>
          <p:cNvSpPr>
            <a:spLocks noGrp="1"/>
          </p:cNvSpPr>
          <p:nvPr>
            <p:ph type="ctrTitle"/>
          </p:nvPr>
        </p:nvSpPr>
        <p:spPr/>
        <p:txBody>
          <a:bodyPr>
            <a:normAutofit/>
          </a:bodyPr>
          <a:lstStyle/>
          <a:p>
            <a:r>
              <a:rPr lang="en-US" sz="6000" dirty="0">
                <a:latin typeface="Comic Sans MS" panose="030F0902030302020204" pitchFamily="66" charset="0"/>
              </a:rPr>
              <a:t>Q &amp; A</a:t>
            </a:r>
          </a:p>
        </p:txBody>
      </p:sp>
      <p:sp>
        <p:nvSpPr>
          <p:cNvPr id="3" name="Subtitle 2">
            <a:extLst>
              <a:ext uri="{FF2B5EF4-FFF2-40B4-BE49-F238E27FC236}">
                <a16:creationId xmlns:a16="http://schemas.microsoft.com/office/drawing/2014/main" id="{0AE881EE-D65D-48D7-8CA4-D12A9075449A}"/>
              </a:ext>
            </a:extLst>
          </p:cNvPr>
          <p:cNvSpPr>
            <a:spLocks noGrp="1"/>
          </p:cNvSpPr>
          <p:nvPr>
            <p:ph type="subTitle" idx="1"/>
          </p:nvPr>
        </p:nvSpPr>
        <p:spPr/>
        <p:txBody>
          <a:bodyPr>
            <a:normAutofit/>
          </a:bodyPr>
          <a:lstStyle/>
          <a:p>
            <a:r>
              <a:rPr lang="en-US" sz="4000" dirty="0">
                <a:latin typeface="Comic Sans MS" panose="030F0902030302020204" pitchFamily="66" charset="0"/>
              </a:rPr>
              <a:t>Any Questions?</a:t>
            </a:r>
          </a:p>
        </p:txBody>
      </p:sp>
    </p:spTree>
    <p:custDataLst>
      <p:tags r:id="rId1"/>
    </p:custDataLst>
    <p:extLst>
      <p:ext uri="{BB962C8B-B14F-4D97-AF65-F5344CB8AC3E}">
        <p14:creationId xmlns:p14="http://schemas.microsoft.com/office/powerpoint/2010/main" val="37177815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Accelerate Ed">
      <a:dk1>
        <a:sysClr val="windowText" lastClr="000000"/>
      </a:dk1>
      <a:lt1>
        <a:sysClr val="window" lastClr="FFFFFF"/>
      </a:lt1>
      <a:dk2>
        <a:srgbClr val="464646"/>
      </a:dk2>
      <a:lt2>
        <a:srgbClr val="DEF5FA"/>
      </a:lt2>
      <a:accent1>
        <a:srgbClr val="111E5C"/>
      </a:accent1>
      <a:accent2>
        <a:srgbClr val="8AC7CE"/>
      </a:accent2>
      <a:accent3>
        <a:srgbClr val="4A2E16"/>
      </a:accent3>
      <a:accent4>
        <a:srgbClr val="39639D"/>
      </a:accent4>
      <a:accent5>
        <a:srgbClr val="C8BBAE"/>
      </a:accent5>
      <a:accent6>
        <a:srgbClr val="72BBBF"/>
      </a:accent6>
      <a:hlink>
        <a:srgbClr val="1BB752"/>
      </a:hlink>
      <a:folHlink>
        <a:srgbClr val="B5A99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Couture.thmx</Template>
  <TotalTime>12467</TotalTime>
  <Words>1180</Words>
  <Application>Microsoft Office PowerPoint</Application>
  <PresentationFormat>On-screen Show (4:3)</PresentationFormat>
  <Paragraphs>118</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Comic Sans MS</vt:lpstr>
      <vt:lpstr>Office Theme</vt:lpstr>
      <vt:lpstr>Flying High into a Review</vt:lpstr>
      <vt:lpstr>Sneaky Magic e  </vt:lpstr>
      <vt:lpstr>Scrambled Magic e</vt:lpstr>
      <vt:lpstr>Mixed-up Magic e </vt:lpstr>
      <vt:lpstr>Disorganized Magic e </vt:lpstr>
      <vt:lpstr>Soaring Sight Words</vt:lpstr>
      <vt:lpstr>Sight Word Fill in the Blank</vt:lpstr>
      <vt:lpstr>5 Finger Retell </vt:lpstr>
      <vt:lpstr>Q &amp; A</vt:lpstr>
    </vt:vector>
  </TitlesOfParts>
  <Company>Accelerate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Johnson</dc:creator>
  <cp:lastModifiedBy>Shawn Mahoney</cp:lastModifiedBy>
  <cp:revision>215</cp:revision>
  <dcterms:created xsi:type="dcterms:W3CDTF">2012-04-20T18:25:02Z</dcterms:created>
  <dcterms:modified xsi:type="dcterms:W3CDTF">2021-08-09T13:58:15Z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B766A01A-6BDB-462F-B8E6-E971CA8A1B1D</vt:lpwstr>
  </property>
  <property fmtid="{D5CDD505-2E9C-101B-9397-08002B2CF9AE}" pid="3" name="ArticulatePath">
    <vt:lpwstr>ELA 1_Module 4_AP</vt:lpwstr>
  </property>
</Properties>
</file>