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344" r:id="rId2"/>
    <p:sldId id="345" r:id="rId3"/>
    <p:sldId id="354" r:id="rId4"/>
    <p:sldId id="359" r:id="rId5"/>
    <p:sldId id="361" r:id="rId6"/>
    <p:sldId id="351" r:id="rId7"/>
    <p:sldId id="352" r:id="rId8"/>
  </p:sldIdLst>
  <p:sldSz cx="9144000" cy="6858000" type="screen4x3"/>
  <p:notesSz cx="6858000" cy="9144000"/>
  <p:custDataLst>
    <p:tags r:id="rId1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Kalos" initials="JK" lastIdx="2" clrIdx="0">
    <p:extLst>
      <p:ext uri="{19B8F6BF-5375-455C-9EA6-DF929625EA0E}">
        <p15:presenceInfo xmlns:p15="http://schemas.microsoft.com/office/powerpoint/2012/main" userId="88f479c315fdb209" providerId="Windows Live"/>
      </p:ext>
    </p:extLst>
  </p:cmAuthor>
  <p:cmAuthor id="2" name="Amy Perlmutter" initials="AP" lastIdx="1" clrIdx="1">
    <p:extLst>
      <p:ext uri="{19B8F6BF-5375-455C-9EA6-DF929625EA0E}">
        <p15:presenceInfo xmlns:p15="http://schemas.microsoft.com/office/powerpoint/2012/main" userId="S::aperlmutter@accelerate-academy.net::50a6ecda-f3cd-41a4-820c-672e06b7cf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82F5"/>
    <a:srgbClr val="9D6D54"/>
    <a:srgbClr val="FFD3A3"/>
    <a:srgbClr val="FF9627"/>
    <a:srgbClr val="D60093"/>
    <a:srgbClr val="FCFCFC"/>
    <a:srgbClr val="182C6F"/>
    <a:srgbClr val="666699"/>
    <a:srgbClr val="3B7ABE"/>
    <a:srgbClr val="E9490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0B0C74-2EF2-49AA-9287-438F50F05EEA}" v="314" dt="2021-07-06T19:15:17.9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06" autoAdjust="0"/>
    <p:restoredTop sz="62985" autoAdjust="0"/>
  </p:normalViewPr>
  <p:slideViewPr>
    <p:cSldViewPr snapToGrid="0" snapToObjects="1">
      <p:cViewPr varScale="1">
        <p:scale>
          <a:sx n="72" d="100"/>
          <a:sy n="72" d="100"/>
        </p:scale>
        <p:origin x="2292" y="5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8/6/2021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“Today we are going to surf into a review of </a:t>
            </a:r>
            <a:r>
              <a:rPr lang="en-US" dirty="0" err="1"/>
              <a:t>ch</a:t>
            </a:r>
            <a:r>
              <a:rPr lang="en-US" dirty="0"/>
              <a:t>, </a:t>
            </a:r>
            <a:r>
              <a:rPr lang="en-US" dirty="0" err="1"/>
              <a:t>wh</a:t>
            </a:r>
            <a:r>
              <a:rPr lang="en-US" dirty="0"/>
              <a:t>, and </a:t>
            </a:r>
            <a:r>
              <a:rPr lang="en-US" dirty="0" err="1"/>
              <a:t>ph</a:t>
            </a:r>
            <a:r>
              <a:rPr lang="en-US" dirty="0"/>
              <a:t>, our sight words, and the 5 finger retell of the story “Chimp and Whale at the Beach”. </a:t>
            </a:r>
          </a:p>
        </p:txBody>
      </p:sp>
      <p:sp>
        <p:nvSpPr>
          <p:cNvPr id="4" name="Slide Number Placeholder 3"/>
          <p:cNvSpPr>
            <a:spLocks noGrp="1"/>
          </p:cNvSpPr>
          <p:nvPr>
            <p:ph type="sldNum" sz="quarter" idx="5"/>
          </p:nvPr>
        </p:nvSpPr>
        <p:spPr/>
        <p:txBody>
          <a:bodyPr/>
          <a:lstStyle/>
          <a:p>
            <a:fld id="{1813B794-5A4F-4F47-9EB8-2D6C2FE8DF19}" type="slidenum">
              <a:rPr lang="en-US" smtClean="0"/>
              <a:t>1</a:t>
            </a:fld>
            <a:endParaRPr lang="en-US"/>
          </a:p>
        </p:txBody>
      </p:sp>
    </p:spTree>
    <p:extLst>
      <p:ext uri="{BB962C8B-B14F-4D97-AF65-F5344CB8AC3E}">
        <p14:creationId xmlns:p14="http://schemas.microsoft.com/office/powerpoint/2010/main" val="1893404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“Listen closely as I say each word with the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ch</a:t>
            </a:r>
            <a:r>
              <a:rPr lang="en-US" sz="1800" b="0" dirty="0">
                <a:effectLst/>
                <a:latin typeface="Comic Sans MS" panose="030F0702030302020204" pitchFamily="66" charset="0"/>
                <a:ea typeface="Calibri" panose="020F0502020204030204" pitchFamily="34" charset="0"/>
                <a:cs typeface="Calibri" panose="020F0502020204030204" pitchFamily="34" charset="0"/>
              </a:rPr>
              <a:t>,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wh</a:t>
            </a:r>
            <a:r>
              <a:rPr lang="en-US" sz="1800" b="0" dirty="0">
                <a:effectLst/>
                <a:latin typeface="Comic Sans MS" panose="030F0702030302020204" pitchFamily="66" charset="0"/>
                <a:ea typeface="Calibri" panose="020F0502020204030204" pitchFamily="34" charset="0"/>
                <a:cs typeface="Calibri" panose="020F0502020204030204" pitchFamily="34" charset="0"/>
              </a:rPr>
              <a:t>, or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ph</a:t>
            </a:r>
            <a:r>
              <a:rPr lang="en-US" sz="1800" b="0" dirty="0">
                <a:effectLst/>
                <a:latin typeface="Comic Sans MS" panose="030F0702030302020204" pitchFamily="66" charset="0"/>
                <a:ea typeface="Calibri" panose="020F0502020204030204" pitchFamily="34" charset="0"/>
                <a:cs typeface="Calibri" panose="020F0502020204030204" pitchFamily="34" charset="0"/>
              </a:rPr>
              <a:t> diagraph in it. After I say the word, you repeat it” </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ch</a:t>
            </a:r>
            <a:r>
              <a:rPr lang="en-US" sz="1800" b="0" dirty="0">
                <a:effectLst/>
                <a:latin typeface="Comic Sans MS" panose="030F0702030302020204" pitchFamily="66" charset="0"/>
                <a:ea typeface="Calibri" panose="020F0502020204030204" pitchFamily="34" charset="0"/>
                <a:cs typeface="Calibri" panose="020F0502020204030204" pitchFamily="34" charset="0"/>
              </a:rPr>
              <a:t> and picture of a chair. Say,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ch</a:t>
            </a:r>
            <a:r>
              <a:rPr lang="en-US" sz="1800" b="0" dirty="0">
                <a:effectLst/>
                <a:latin typeface="Comic Sans MS" panose="030F0702030302020204" pitchFamily="66" charset="0"/>
                <a:ea typeface="Calibri" panose="020F0502020204030204" pitchFamily="34" charset="0"/>
                <a:cs typeface="Calibri" panose="020F0502020204030204" pitchFamily="34" charset="0"/>
              </a:rPr>
              <a:t>” as in chair” student repeats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ch</a:t>
            </a:r>
            <a:r>
              <a:rPr lang="en-US" sz="1800" b="0" dirty="0">
                <a:effectLst/>
                <a:latin typeface="Comic Sans MS" panose="030F0702030302020204" pitchFamily="66" charset="0"/>
                <a:ea typeface="Calibri" panose="020F0502020204030204" pitchFamily="34" charset="0"/>
                <a:cs typeface="Calibri" panose="020F0502020204030204" pitchFamily="34" charset="0"/>
              </a:rPr>
              <a:t> as in chair. </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wh</a:t>
            </a:r>
            <a:r>
              <a:rPr lang="en-US" sz="1800" b="0" dirty="0">
                <a:effectLst/>
                <a:latin typeface="Comic Sans MS" panose="030F0702030302020204" pitchFamily="66" charset="0"/>
                <a:ea typeface="Calibri" panose="020F0502020204030204" pitchFamily="34" charset="0"/>
                <a:cs typeface="Calibri" panose="020F0502020204030204" pitchFamily="34" charset="0"/>
              </a:rPr>
              <a:t> and picture of a wheel. Say,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wh</a:t>
            </a:r>
            <a:r>
              <a:rPr lang="en-US" sz="1800" b="0" dirty="0">
                <a:effectLst/>
                <a:latin typeface="Comic Sans MS" panose="030F0702030302020204" pitchFamily="66" charset="0"/>
                <a:ea typeface="Calibri" panose="020F0502020204030204" pitchFamily="34" charset="0"/>
                <a:cs typeface="Calibri" panose="020F0502020204030204" pitchFamily="34" charset="0"/>
              </a:rPr>
              <a:t>” as in wheel” student repeats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wh</a:t>
            </a:r>
            <a:r>
              <a:rPr lang="en-US" sz="1800" b="0" dirty="0">
                <a:effectLst/>
                <a:latin typeface="Comic Sans MS" panose="030F0702030302020204" pitchFamily="66" charset="0"/>
                <a:ea typeface="Calibri" panose="020F0502020204030204" pitchFamily="34" charset="0"/>
                <a:cs typeface="Calibri" panose="020F0502020204030204" pitchFamily="34" charset="0"/>
              </a:rPr>
              <a:t> as in wheel. </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ph</a:t>
            </a:r>
            <a:r>
              <a:rPr lang="en-US" sz="1800" b="0" dirty="0">
                <a:effectLst/>
                <a:latin typeface="Comic Sans MS" panose="030F0702030302020204" pitchFamily="66" charset="0"/>
                <a:ea typeface="Calibri" panose="020F0502020204030204" pitchFamily="34" charset="0"/>
                <a:cs typeface="Calibri" panose="020F0502020204030204" pitchFamily="34" charset="0"/>
              </a:rPr>
              <a:t> and picture of a pheasant. Say,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ph</a:t>
            </a:r>
            <a:r>
              <a:rPr lang="en-US" sz="1800" b="0" dirty="0">
                <a:effectLst/>
                <a:latin typeface="Comic Sans MS" panose="030F0702030302020204" pitchFamily="66" charset="0"/>
                <a:ea typeface="Calibri" panose="020F0502020204030204" pitchFamily="34" charset="0"/>
                <a:cs typeface="Calibri" panose="020F0502020204030204" pitchFamily="34" charset="0"/>
              </a:rPr>
              <a:t>” as in pheasant” student repeats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ph</a:t>
            </a:r>
            <a:r>
              <a:rPr lang="en-US" sz="1800" b="0" dirty="0">
                <a:effectLst/>
                <a:latin typeface="Comic Sans MS" panose="030F0702030302020204" pitchFamily="66" charset="0"/>
                <a:ea typeface="Calibri" panose="020F0502020204030204" pitchFamily="34" charset="0"/>
                <a:cs typeface="Calibri" panose="020F0502020204030204" pitchFamily="34" charset="0"/>
              </a:rPr>
              <a:t> as in pheasant.</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90453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word sort chart and pictures.</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“We are going to sort the pictures under the correct diagraph column.</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Can you name each picture for me?” (whale, cherry, chick, photo, whistle, phone)</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“What column would whale go under? Yes! Whale would go under wh.” Click the whale to move under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wh</a:t>
            </a:r>
            <a:r>
              <a:rPr lang="en-US" sz="1800" b="0" dirty="0">
                <a:effectLst/>
                <a:latin typeface="Comic Sans MS" panose="030F0702030302020204" pitchFamily="66" charset="0"/>
                <a:ea typeface="Calibri" panose="020F0502020204030204" pitchFamily="34" charset="0"/>
                <a:cs typeface="Calibri" panose="020F0502020204030204" pitchFamily="34" charset="0"/>
              </a:rPr>
              <a:t> column.</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“What column would cherry go under? Yes! Cherry would go under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ch.</a:t>
            </a:r>
            <a:r>
              <a:rPr lang="en-US" sz="1800" b="0" dirty="0">
                <a:effectLst/>
                <a:latin typeface="Comic Sans MS" panose="030F0702030302020204" pitchFamily="66" charset="0"/>
                <a:ea typeface="Calibri" panose="020F0502020204030204" pitchFamily="34" charset="0"/>
                <a:cs typeface="Calibri" panose="020F0502020204030204" pitchFamily="34" charset="0"/>
              </a:rPr>
              <a:t>” Click the cherry to move under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ch</a:t>
            </a:r>
            <a:r>
              <a:rPr lang="en-US" sz="1800" b="0" dirty="0">
                <a:effectLst/>
                <a:latin typeface="Comic Sans MS" panose="030F0702030302020204" pitchFamily="66" charset="0"/>
                <a:ea typeface="Calibri" panose="020F0502020204030204" pitchFamily="34" charset="0"/>
                <a:cs typeface="Calibri" panose="020F0502020204030204" pitchFamily="34" charset="0"/>
              </a:rPr>
              <a:t> column.</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“What column would chick go under? Yes! Chick would go under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ch.</a:t>
            </a:r>
            <a:r>
              <a:rPr lang="en-US" sz="1800" b="0" dirty="0">
                <a:effectLst/>
                <a:latin typeface="Comic Sans MS" panose="030F0702030302020204" pitchFamily="66" charset="0"/>
                <a:ea typeface="Calibri" panose="020F0502020204030204" pitchFamily="34" charset="0"/>
                <a:cs typeface="Calibri" panose="020F0502020204030204" pitchFamily="34" charset="0"/>
              </a:rPr>
              <a:t>” Click the chick to move under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ch</a:t>
            </a:r>
            <a:r>
              <a:rPr lang="en-US" sz="1800" b="0" dirty="0">
                <a:effectLst/>
                <a:latin typeface="Comic Sans MS" panose="030F0702030302020204" pitchFamily="66" charset="0"/>
                <a:ea typeface="Calibri" panose="020F0502020204030204" pitchFamily="34" charset="0"/>
                <a:cs typeface="Calibri" panose="020F0502020204030204" pitchFamily="34" charset="0"/>
              </a:rPr>
              <a:t> column.</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“What column would photo go under? Yes! photo would go under ph.” Click the photo to move under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ph</a:t>
            </a:r>
            <a:r>
              <a:rPr lang="en-US" sz="1800" b="0" dirty="0">
                <a:effectLst/>
                <a:latin typeface="Comic Sans MS" panose="030F0702030302020204" pitchFamily="66" charset="0"/>
                <a:ea typeface="Calibri" panose="020F0502020204030204" pitchFamily="34" charset="0"/>
                <a:cs typeface="Calibri" panose="020F0502020204030204" pitchFamily="34" charset="0"/>
              </a:rPr>
              <a:t> column.</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“What column would whistle go under? Yes! Whistle would go under wh.” Click the whistle to move under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wh</a:t>
            </a:r>
            <a:r>
              <a:rPr lang="en-US" sz="1800" b="0" dirty="0">
                <a:effectLst/>
                <a:latin typeface="Comic Sans MS" panose="030F0702030302020204" pitchFamily="66" charset="0"/>
                <a:ea typeface="Calibri" panose="020F0502020204030204" pitchFamily="34" charset="0"/>
                <a:cs typeface="Calibri" panose="020F0502020204030204" pitchFamily="34" charset="0"/>
              </a:rPr>
              <a:t> column.</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“What column would phone go under? Yes! Phone would go under ph.” Click the phone to move under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ph</a:t>
            </a:r>
            <a:r>
              <a:rPr lang="en-US" sz="1800" b="0" dirty="0">
                <a:effectLst/>
                <a:latin typeface="Comic Sans MS" panose="030F0702030302020204" pitchFamily="66" charset="0"/>
                <a:ea typeface="Calibri" panose="020F0502020204030204" pitchFamily="34" charset="0"/>
                <a:cs typeface="Calibri" panose="020F0502020204030204" pitchFamily="34" charset="0"/>
              </a:rPr>
              <a:t> column.</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1108080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the sight word every. Say, “What is this sight word? That’s right! The sight word is every.”</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the sight word live. Say, “What is this sight word? That’s right! The sight word is live.”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the sight word then. Say, “What is this sight word? That’s right! The sight word is then.”</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the sight word six. Say, “What is this sight word? That’s right! The sight word is six.”</a:t>
            </a:r>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3454744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Tell the student, “You are going to practice your sight words using silly voices. I am going to tell you the type of silly voice I want hear, show you the sight word, and then you say it in that silly voice. Are you ready?” </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the word every. Say, “Can you read this word in a mouse voice?” </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the word live. Say “Can you read this word in a monster voice?” </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the word then. Say, “Can you read this word in a pirate voice?”</a:t>
            </a: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the word six. Say, “Can you read this word in a robot voice?” </a:t>
            </a:r>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831328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0">
                <a:effectLst/>
                <a:latin typeface="Comic Sans MS" panose="030F0702030302020204" pitchFamily="66" charset="0"/>
                <a:ea typeface="Calibri" panose="020F0502020204030204" pitchFamily="34" charset="0"/>
                <a:cs typeface="Times New Roman" panose="02020603050405020304" pitchFamily="18" charset="0"/>
              </a:rPr>
              <a:t>Say</a:t>
            </a:r>
            <a:r>
              <a:rPr lang="en-US" sz="1800" b="0" dirty="0">
                <a:effectLst/>
                <a:latin typeface="Comic Sans MS" panose="030F0702030302020204" pitchFamily="66" charset="0"/>
                <a:ea typeface="Calibri" panose="020F0502020204030204" pitchFamily="34" charset="0"/>
                <a:cs typeface="Times New Roman" panose="02020603050405020304" pitchFamily="18" charset="0"/>
              </a:rPr>
              <a:t>, “This week you read the story </a:t>
            </a:r>
            <a:r>
              <a:rPr lang="en-US" sz="1800" b="0" u="sng" dirty="0">
                <a:effectLst/>
                <a:latin typeface="Comic Sans MS" panose="030F0702030302020204" pitchFamily="66" charset="0"/>
                <a:ea typeface="Calibri" panose="020F0502020204030204" pitchFamily="34" charset="0"/>
                <a:cs typeface="Times New Roman" panose="02020603050405020304" pitchFamily="18" charset="0"/>
              </a:rPr>
              <a:t>Chimp and Whale at the Beach</a:t>
            </a:r>
            <a:r>
              <a:rPr lang="en-US" sz="1800" b="0" dirty="0">
                <a:effectLst/>
                <a:latin typeface="Comic Sans MS" panose="030F0702030302020204" pitchFamily="66" charset="0"/>
                <a:ea typeface="Calibri" panose="020F0502020204030204" pitchFamily="34" charset="0"/>
                <a:cs typeface="Times New Roman" panose="02020603050405020304" pitchFamily="18" charset="0"/>
              </a:rPr>
              <a:t>. Today I am going to show you some pictures and you will need to tell me which story element is goes with the characters, the setting, the problem, the events, or the solution.</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Times New Roman" panose="02020603050405020304" pitchFamily="18" charset="0"/>
              </a:rPr>
              <a:t>Click to show the word characters. Say, “Which picture shows the characters in the story? Correct! Chimp and Whale are the characters in this story.” Click the characters picture for it to disappear. Click for the word character to disappear.</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b="0" dirty="0">
                <a:effectLst/>
                <a:latin typeface="Comic Sans MS" panose="030F0702030302020204" pitchFamily="66" charset="0"/>
                <a:ea typeface="Calibri" panose="020F0502020204030204" pitchFamily="34" charset="0"/>
                <a:cs typeface="Times New Roman" panose="02020603050405020304" pitchFamily="18" charset="0"/>
              </a:rPr>
              <a:t>Click to show the word setting. Say, “Which picture shows the setting in the story? Correct! The beach is the setting in this story.” Click the setting picture for it to disappear. Click for the word setting to disappear.</a:t>
            </a:r>
          </a:p>
          <a:p>
            <a:pPr marL="0" marR="0">
              <a:lnSpc>
                <a:spcPct val="115000"/>
              </a:lnSpc>
              <a:spcBef>
                <a:spcPts val="0"/>
              </a:spcBef>
              <a:spcAft>
                <a:spcPts val="1000"/>
              </a:spcAft>
            </a:pPr>
            <a:endParaRPr lang="en-US" sz="1800" b="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b="0" dirty="0">
                <a:effectLst/>
                <a:latin typeface="Comic Sans MS" panose="030F0702030302020204" pitchFamily="66" charset="0"/>
                <a:ea typeface="Calibri" panose="020F0502020204030204" pitchFamily="34" charset="0"/>
                <a:cs typeface="Times New Roman" panose="02020603050405020304" pitchFamily="18" charset="0"/>
              </a:rPr>
              <a:t>Click to show the word problem. Say, “Which picture shows the problem in the story? Correct! The picture showing Chimp and Whale living far from each other is the problem in this story.” Click the problem picture for it to disappear. Click for the word problem to disappear.</a:t>
            </a:r>
          </a:p>
          <a:p>
            <a:pPr marL="0" marR="0">
              <a:lnSpc>
                <a:spcPct val="115000"/>
              </a:lnSpc>
              <a:spcBef>
                <a:spcPts val="0"/>
              </a:spcBef>
              <a:spcAft>
                <a:spcPts val="1000"/>
              </a:spcAft>
            </a:pPr>
            <a:endParaRPr lang="en-US" sz="1800" b="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b="0" dirty="0">
                <a:effectLst/>
                <a:latin typeface="Comic Sans MS" panose="030F0702030302020204" pitchFamily="66" charset="0"/>
                <a:ea typeface="Calibri" panose="020F0502020204030204" pitchFamily="34" charset="0"/>
                <a:cs typeface="Times New Roman" panose="02020603050405020304" pitchFamily="18" charset="0"/>
              </a:rPr>
              <a:t>Click to show the word events. Say, “Which picture shows one of the events from the story? Correct! They played checkers is an event from the story.” Click the event picture for it to disappear. Click for the word events to disappear.</a:t>
            </a:r>
          </a:p>
          <a:p>
            <a:pPr marL="0" marR="0">
              <a:lnSpc>
                <a:spcPct val="115000"/>
              </a:lnSpc>
              <a:spcBef>
                <a:spcPts val="0"/>
              </a:spcBef>
              <a:spcAft>
                <a:spcPts val="1000"/>
              </a:spcAft>
            </a:pPr>
            <a:endParaRPr lang="en-US" sz="1800" b="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b="0" dirty="0">
                <a:effectLst/>
                <a:latin typeface="Comic Sans MS" panose="030F0702030302020204" pitchFamily="66" charset="0"/>
                <a:ea typeface="Calibri" panose="020F0502020204030204" pitchFamily="34" charset="0"/>
                <a:cs typeface="Times New Roman" panose="02020603050405020304" pitchFamily="18" charset="0"/>
              </a:rPr>
              <a:t>Click to show the word solution. Say, “Which picture shows the solution of the story? Correct! They will see each other in 6 months is the solution of this story.” Click for the word solution to disappear.</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1243096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416153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8/6/2021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8/6/2021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8/6/2021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8/6/2021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sv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notesSlide" Target="../notesSlides/notesSlide3.xml"/><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slideLayout" Target="../slideLayouts/slideLayout6.xml"/><Relationship Id="rId16" Type="http://schemas.openxmlformats.org/officeDocument/2006/relationships/image" Target="../media/image20.png"/><Relationship Id="rId1" Type="http://schemas.openxmlformats.org/officeDocument/2006/relationships/tags" Target="../tags/tag4.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6.xml"/><Relationship Id="rId7" Type="http://schemas.openxmlformats.org/officeDocument/2006/relationships/image" Target="../media/image26.svg"/><Relationship Id="rId12" Type="http://schemas.openxmlformats.org/officeDocument/2006/relationships/image" Target="../media/image31.sv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a:xfrm>
            <a:off x="685800" y="1219200"/>
            <a:ext cx="7772400" cy="1470025"/>
          </a:xfrm>
        </p:spPr>
        <p:txBody>
          <a:bodyPr>
            <a:normAutofit/>
          </a:bodyPr>
          <a:lstStyle/>
          <a:p>
            <a:r>
              <a:rPr lang="en-US" sz="6000" b="1" dirty="0">
                <a:effectLst/>
                <a:latin typeface="Comic Sans MS" panose="030F0702030302020204" pitchFamily="66" charset="0"/>
                <a:ea typeface="Calibri" panose="020F0502020204030204" pitchFamily="34" charset="0"/>
                <a:cs typeface="Calibri" panose="020F0502020204030204" pitchFamily="34" charset="0"/>
              </a:rPr>
              <a:t>A Day at the Beach</a:t>
            </a:r>
            <a:endParaRPr lang="en-US" sz="6000" dirty="0">
              <a:latin typeface="Comic Sans MS" panose="030F0902030302020204" pitchFamily="66" charset="0"/>
            </a:endParaRP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a:xfrm>
            <a:off x="1371600" y="2734945"/>
            <a:ext cx="6400800" cy="1752600"/>
          </a:xfrm>
        </p:spPr>
        <p:txBody>
          <a:bodyPr>
            <a:normAutofit fontScale="92500" lnSpcReduction="10000"/>
          </a:bodyPr>
          <a:lstStyle/>
          <a:p>
            <a:pPr marL="0" marR="0">
              <a:spcBef>
                <a:spcPts val="0"/>
              </a:spcBef>
              <a:spcAft>
                <a:spcPts val="1000"/>
              </a:spcAft>
            </a:pPr>
            <a:r>
              <a:rPr lang="en-US" sz="6000" b="1" dirty="0">
                <a:effectLst/>
                <a:latin typeface="Comic Sans MS" panose="030F0702030302020204" pitchFamily="66" charset="0"/>
                <a:ea typeface="Calibri" panose="020F0502020204030204" pitchFamily="34" charset="0"/>
                <a:cs typeface="Calibri" panose="020F0502020204030204" pitchFamily="34" charset="0"/>
              </a:rPr>
              <a:t>Surfing into a Review</a:t>
            </a: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a:effectLst/>
              </a:rPr>
              <a:t> </a:t>
            </a: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2855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17C2-5DBC-4E59-8BB3-763F8AC63E22}"/>
              </a:ext>
            </a:extLst>
          </p:cNvPr>
          <p:cNvSpPr>
            <a:spLocks noGrp="1"/>
          </p:cNvSpPr>
          <p:nvPr>
            <p:ph type="title"/>
          </p:nvPr>
        </p:nvSpPr>
        <p:spPr>
          <a:xfrm>
            <a:off x="457200" y="433985"/>
            <a:ext cx="8229600" cy="1143000"/>
          </a:xfrm>
        </p:spPr>
        <p:txBody>
          <a:bodyPr>
            <a:normAutofit fontScale="90000"/>
          </a:bodyPr>
          <a:lstStyle/>
          <a:p>
            <a:pPr marL="0" marR="0">
              <a:lnSpc>
                <a:spcPct val="115000"/>
              </a:lnSpc>
              <a:spcBef>
                <a:spcPts val="0"/>
              </a:spcBef>
              <a:spcAft>
                <a:spcPts val="1000"/>
              </a:spcAft>
            </a:pPr>
            <a:r>
              <a:rPr lang="en-US" sz="4400" b="1" dirty="0">
                <a:effectLst/>
                <a:latin typeface="Comic Sans MS" panose="030F0702030302020204" pitchFamily="66" charset="0"/>
                <a:ea typeface="Calibri" panose="020F0502020204030204" pitchFamily="34" charset="0"/>
                <a:cs typeface="Calibri" panose="020F0502020204030204" pitchFamily="34" charset="0"/>
              </a:rPr>
              <a:t>Jump in! to a </a:t>
            </a:r>
            <a:r>
              <a:rPr lang="en-US" sz="4400" b="1" dirty="0" err="1">
                <a:effectLst/>
                <a:latin typeface="Comic Sans MS" panose="030F0702030302020204" pitchFamily="66" charset="0"/>
                <a:ea typeface="Calibri" panose="020F0502020204030204" pitchFamily="34" charset="0"/>
                <a:cs typeface="Calibri" panose="020F0502020204030204" pitchFamily="34" charset="0"/>
              </a:rPr>
              <a:t>ch</a:t>
            </a:r>
            <a:r>
              <a:rPr lang="en-US" sz="4400" b="1" dirty="0">
                <a:effectLst/>
                <a:latin typeface="Comic Sans MS" panose="030F0702030302020204" pitchFamily="66" charset="0"/>
                <a:ea typeface="Calibri" panose="020F0502020204030204" pitchFamily="34" charset="0"/>
                <a:cs typeface="Calibri" panose="020F0502020204030204" pitchFamily="34" charset="0"/>
              </a:rPr>
              <a:t>, </a:t>
            </a:r>
            <a:r>
              <a:rPr lang="en-US" sz="4400" b="1" dirty="0" err="1">
                <a:effectLst/>
                <a:latin typeface="Comic Sans MS" panose="030F0702030302020204" pitchFamily="66" charset="0"/>
                <a:ea typeface="Calibri" panose="020F0502020204030204" pitchFamily="34" charset="0"/>
                <a:cs typeface="Calibri" panose="020F0502020204030204" pitchFamily="34" charset="0"/>
              </a:rPr>
              <a:t>wh</a:t>
            </a:r>
            <a:r>
              <a:rPr lang="en-US" sz="4400" b="1" dirty="0">
                <a:effectLst/>
                <a:latin typeface="Comic Sans MS" panose="030F0702030302020204" pitchFamily="66" charset="0"/>
                <a:ea typeface="Calibri" panose="020F0502020204030204" pitchFamily="34" charset="0"/>
                <a:cs typeface="Calibri" panose="020F0502020204030204" pitchFamily="34" charset="0"/>
              </a:rPr>
              <a:t>, and </a:t>
            </a:r>
            <a:r>
              <a:rPr lang="en-US" sz="4400" b="1" dirty="0" err="1">
                <a:effectLst/>
                <a:latin typeface="Comic Sans MS" panose="030F0702030302020204" pitchFamily="66" charset="0"/>
                <a:ea typeface="Calibri" panose="020F0502020204030204" pitchFamily="34" charset="0"/>
                <a:cs typeface="Calibri" panose="020F0502020204030204" pitchFamily="34" charset="0"/>
              </a:rPr>
              <a:t>ph</a:t>
            </a:r>
            <a:r>
              <a:rPr lang="en-US" sz="4400" b="1" dirty="0">
                <a:effectLst/>
                <a:latin typeface="Comic Sans MS" panose="030F0702030302020204" pitchFamily="66" charset="0"/>
                <a:ea typeface="Calibri" panose="020F0502020204030204" pitchFamily="34" charset="0"/>
                <a:cs typeface="Calibri" panose="020F0502020204030204" pitchFamily="34" charset="0"/>
              </a:rPr>
              <a:t> Review</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D440D2F0-4957-40B7-BCFC-CE417154B399}"/>
              </a:ext>
            </a:extLst>
          </p:cNvPr>
          <p:cNvGrpSpPr/>
          <p:nvPr/>
        </p:nvGrpSpPr>
        <p:grpSpPr>
          <a:xfrm>
            <a:off x="1369986" y="2076927"/>
            <a:ext cx="6404028" cy="3302521"/>
            <a:chOff x="1550857" y="2076928"/>
            <a:chExt cx="6404028" cy="3302521"/>
          </a:xfrm>
        </p:grpSpPr>
        <p:sp>
          <p:nvSpPr>
            <p:cNvPr id="3" name="TextBox 2">
              <a:extLst>
                <a:ext uri="{FF2B5EF4-FFF2-40B4-BE49-F238E27FC236}">
                  <a16:creationId xmlns:a16="http://schemas.microsoft.com/office/drawing/2014/main" id="{318AA47E-374A-4A2A-A6C8-EDA9A1213690}"/>
                </a:ext>
              </a:extLst>
            </p:cNvPr>
            <p:cNvSpPr txBox="1"/>
            <p:nvPr/>
          </p:nvSpPr>
          <p:spPr>
            <a:xfrm>
              <a:off x="1550857" y="2591895"/>
              <a:ext cx="2312125" cy="2400657"/>
            </a:xfrm>
            <a:prstGeom prst="rect">
              <a:avLst/>
            </a:prstGeom>
            <a:noFill/>
          </p:spPr>
          <p:txBody>
            <a:bodyPr wrap="square" rtlCol="0">
              <a:spAutoFit/>
            </a:bodyPr>
            <a:lstStyle/>
            <a:p>
              <a:r>
                <a:rPr lang="en-US" sz="15000" dirty="0" err="1">
                  <a:latin typeface="Comic Sans MS" panose="030F0702030302020204" pitchFamily="66" charset="0"/>
                </a:rPr>
                <a:t>ch</a:t>
              </a:r>
              <a:endParaRPr lang="en-US" sz="15000" dirty="0">
                <a:latin typeface="Comic Sans MS" panose="030F0702030302020204" pitchFamily="66" charset="0"/>
              </a:endParaRPr>
            </a:p>
          </p:txBody>
        </p:sp>
        <p:pic>
          <p:nvPicPr>
            <p:cNvPr id="1026" name="Picture 2" descr="Office Chair with solid fill">
              <a:extLst>
                <a:ext uri="{FF2B5EF4-FFF2-40B4-BE49-F238E27FC236}">
                  <a16:creationId xmlns:a16="http://schemas.microsoft.com/office/drawing/2014/main" id="{5AE80E49-765B-4741-9102-CA7199A56D3D}"/>
                </a:ext>
              </a:extLst>
            </p:cNvPr>
            <p:cNvPicPr>
              <a:picLocks noChangeAspect="1" noChangeArrowheads="1"/>
            </p:cNvPicPr>
            <p:nvPr/>
          </p:nvPicPr>
          <p:blipFill>
            <a:blip r:embed="rId4">
              <a:extLst>
                <a:ext uri="{96DAC541-7B7A-43D3-8B79-37D633B846F1}">
                  <asvg:svgBlip xmlns:asvg="http://schemas.microsoft.com/office/drawing/2016/SVG/main" r:embed="rId5"/>
                </a:ext>
              </a:extLst>
            </a:blip>
            <a:srcRect/>
            <a:stretch/>
          </p:blipFill>
          <p:spPr bwMode="auto">
            <a:xfrm>
              <a:off x="4652364" y="2076928"/>
              <a:ext cx="3302521" cy="33025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5F90A3BF-8457-42FF-95DA-735ACA678889}"/>
              </a:ext>
            </a:extLst>
          </p:cNvPr>
          <p:cNvGrpSpPr/>
          <p:nvPr/>
        </p:nvGrpSpPr>
        <p:grpSpPr>
          <a:xfrm>
            <a:off x="1369986" y="1976757"/>
            <a:ext cx="6818368" cy="3685797"/>
            <a:chOff x="-6582364" y="0"/>
            <a:chExt cx="6818368" cy="3685797"/>
          </a:xfrm>
        </p:grpSpPr>
        <p:sp>
          <p:nvSpPr>
            <p:cNvPr id="8" name="TextBox 7">
              <a:extLst>
                <a:ext uri="{FF2B5EF4-FFF2-40B4-BE49-F238E27FC236}">
                  <a16:creationId xmlns:a16="http://schemas.microsoft.com/office/drawing/2014/main" id="{6B29D984-51CD-4D38-AE99-344A20B7C163}"/>
                </a:ext>
              </a:extLst>
            </p:cNvPr>
            <p:cNvSpPr txBox="1"/>
            <p:nvPr/>
          </p:nvSpPr>
          <p:spPr>
            <a:xfrm>
              <a:off x="-6582364" y="642569"/>
              <a:ext cx="2911375" cy="2400657"/>
            </a:xfrm>
            <a:prstGeom prst="rect">
              <a:avLst/>
            </a:prstGeom>
            <a:noFill/>
          </p:spPr>
          <p:txBody>
            <a:bodyPr wrap="square" rtlCol="0">
              <a:spAutoFit/>
            </a:bodyPr>
            <a:lstStyle/>
            <a:p>
              <a:r>
                <a:rPr lang="en-US" sz="15000" dirty="0" err="1">
                  <a:latin typeface="Comic Sans MS" panose="030F0702030302020204" pitchFamily="66" charset="0"/>
                </a:rPr>
                <a:t>wh</a:t>
              </a:r>
              <a:endParaRPr lang="en-US" sz="15000" dirty="0">
                <a:latin typeface="Comic Sans MS" panose="030F0702030302020204" pitchFamily="66" charset="0"/>
              </a:endParaRPr>
            </a:p>
          </p:txBody>
        </p:sp>
        <p:pic>
          <p:nvPicPr>
            <p:cNvPr id="13" name="Graphic 12" descr="Steering Wheel with solid fill">
              <a:extLst>
                <a:ext uri="{FF2B5EF4-FFF2-40B4-BE49-F238E27FC236}">
                  <a16:creationId xmlns:a16="http://schemas.microsoft.com/office/drawing/2014/main" id="{57F0BE31-F512-41AD-9B40-81E2E704BF4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449793" y="0"/>
              <a:ext cx="3685797" cy="3685797"/>
            </a:xfrm>
            <a:prstGeom prst="rect">
              <a:avLst/>
            </a:prstGeom>
          </p:spPr>
        </p:pic>
      </p:grpSp>
      <p:grpSp>
        <p:nvGrpSpPr>
          <p:cNvPr id="4" name="Group 3">
            <a:extLst>
              <a:ext uri="{FF2B5EF4-FFF2-40B4-BE49-F238E27FC236}">
                <a16:creationId xmlns:a16="http://schemas.microsoft.com/office/drawing/2014/main" id="{C9ADD36A-B241-477D-8391-8A52A96EE54D}"/>
              </a:ext>
            </a:extLst>
          </p:cNvPr>
          <p:cNvGrpSpPr/>
          <p:nvPr/>
        </p:nvGrpSpPr>
        <p:grpSpPr>
          <a:xfrm>
            <a:off x="1464941" y="2216001"/>
            <a:ext cx="7221859" cy="3207305"/>
            <a:chOff x="9177233" y="2407642"/>
            <a:chExt cx="7221859" cy="3207305"/>
          </a:xfrm>
        </p:grpSpPr>
        <p:sp>
          <p:nvSpPr>
            <p:cNvPr id="11" name="TextBox 10">
              <a:extLst>
                <a:ext uri="{FF2B5EF4-FFF2-40B4-BE49-F238E27FC236}">
                  <a16:creationId xmlns:a16="http://schemas.microsoft.com/office/drawing/2014/main" id="{292014FF-3472-43FC-A31E-6871E6BB5312}"/>
                </a:ext>
              </a:extLst>
            </p:cNvPr>
            <p:cNvSpPr txBox="1"/>
            <p:nvPr/>
          </p:nvSpPr>
          <p:spPr>
            <a:xfrm>
              <a:off x="9177233" y="2810966"/>
              <a:ext cx="2911375" cy="2400657"/>
            </a:xfrm>
            <a:prstGeom prst="rect">
              <a:avLst/>
            </a:prstGeom>
            <a:noFill/>
          </p:spPr>
          <p:txBody>
            <a:bodyPr wrap="square" rtlCol="0">
              <a:spAutoFit/>
            </a:bodyPr>
            <a:lstStyle/>
            <a:p>
              <a:r>
                <a:rPr lang="en-US" sz="15000" dirty="0" err="1">
                  <a:latin typeface="Comic Sans MS" panose="030F0702030302020204" pitchFamily="66" charset="0"/>
                </a:rPr>
                <a:t>ph</a:t>
              </a:r>
              <a:endParaRPr lang="en-US" sz="15000" dirty="0">
                <a:latin typeface="Comic Sans MS" panose="030F0702030302020204" pitchFamily="66" charset="0"/>
              </a:endParaRPr>
            </a:p>
          </p:txBody>
        </p:sp>
        <p:pic>
          <p:nvPicPr>
            <p:cNvPr id="16" name="Graphic 15">
              <a:extLst>
                <a:ext uri="{FF2B5EF4-FFF2-40B4-BE49-F238E27FC236}">
                  <a16:creationId xmlns:a16="http://schemas.microsoft.com/office/drawing/2014/main" id="{C31D38F8-B4D0-4794-853F-3DDA75E3C13E}"/>
                </a:ext>
              </a:extLst>
            </p:cNvPr>
            <p:cNvPicPr>
              <a:picLocks noChangeAspect="1"/>
            </p:cNvPicPr>
            <p:nvPr/>
          </p:nvPicPr>
          <p:blipFill>
            <a:blip r:embed="rId8"/>
            <a:srcRect/>
            <a:stretch/>
          </p:blipFill>
          <p:spPr>
            <a:xfrm>
              <a:off x="12655156" y="2407642"/>
              <a:ext cx="3743936" cy="3207305"/>
            </a:xfrm>
            <a:prstGeom prst="rect">
              <a:avLst/>
            </a:prstGeom>
          </p:spPr>
        </p:pic>
      </p:grpSp>
    </p:spTree>
    <p:custDataLst>
      <p:tags r:id="rId1"/>
    </p:custDataLst>
    <p:extLst>
      <p:ext uri="{BB962C8B-B14F-4D97-AF65-F5344CB8AC3E}">
        <p14:creationId xmlns:p14="http://schemas.microsoft.com/office/powerpoint/2010/main" val="6191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a:xfrm>
            <a:off x="457200" y="159789"/>
            <a:ext cx="8229600" cy="1143000"/>
          </a:xfrm>
        </p:spPr>
        <p:txBody>
          <a:bodyPr>
            <a:normAutofit fontScale="90000"/>
          </a:bodyPr>
          <a:lstStyle/>
          <a:p>
            <a:pPr marL="0" marR="0">
              <a:lnSpc>
                <a:spcPct val="115000"/>
              </a:lnSpc>
              <a:spcBef>
                <a:spcPts val="0"/>
              </a:spcBef>
              <a:spcAft>
                <a:spcPts val="1000"/>
              </a:spcAft>
            </a:pPr>
            <a:r>
              <a:rPr lang="en-US" sz="4400" b="1" dirty="0">
                <a:effectLst/>
                <a:latin typeface="Comic Sans MS" panose="030F0702030302020204" pitchFamily="66" charset="0"/>
                <a:ea typeface="Calibri" panose="020F0502020204030204" pitchFamily="34" charset="0"/>
                <a:cs typeface="Calibri" panose="020F0502020204030204" pitchFamily="34" charset="0"/>
              </a:rPr>
              <a:t>Build your </a:t>
            </a:r>
            <a:r>
              <a:rPr lang="en-US" sz="4400" b="1" dirty="0" err="1">
                <a:effectLst/>
                <a:latin typeface="Comic Sans MS" panose="030F0702030302020204" pitchFamily="66" charset="0"/>
                <a:ea typeface="Calibri" panose="020F0502020204030204" pitchFamily="34" charset="0"/>
                <a:cs typeface="Calibri" panose="020F0502020204030204" pitchFamily="34" charset="0"/>
              </a:rPr>
              <a:t>ch</a:t>
            </a:r>
            <a:r>
              <a:rPr lang="en-US" sz="4400" b="1" dirty="0">
                <a:effectLst/>
                <a:latin typeface="Comic Sans MS" panose="030F0702030302020204" pitchFamily="66" charset="0"/>
                <a:ea typeface="Calibri" panose="020F0502020204030204" pitchFamily="34" charset="0"/>
                <a:cs typeface="Calibri" panose="020F0502020204030204" pitchFamily="34" charset="0"/>
              </a:rPr>
              <a:t>, </a:t>
            </a:r>
            <a:r>
              <a:rPr lang="en-US" sz="4400" b="1" dirty="0" err="1">
                <a:effectLst/>
                <a:latin typeface="Comic Sans MS" panose="030F0702030302020204" pitchFamily="66" charset="0"/>
                <a:ea typeface="Calibri" panose="020F0502020204030204" pitchFamily="34" charset="0"/>
                <a:cs typeface="Calibri" panose="020F0502020204030204" pitchFamily="34" charset="0"/>
              </a:rPr>
              <a:t>wh</a:t>
            </a:r>
            <a:r>
              <a:rPr lang="en-US" sz="4400" b="1" dirty="0">
                <a:effectLst/>
                <a:latin typeface="Comic Sans MS" panose="030F0702030302020204" pitchFamily="66" charset="0"/>
                <a:ea typeface="Calibri" panose="020F0502020204030204" pitchFamily="34" charset="0"/>
                <a:cs typeface="Calibri" panose="020F0502020204030204" pitchFamily="34" charset="0"/>
              </a:rPr>
              <a:t>, and </a:t>
            </a:r>
            <a:r>
              <a:rPr lang="en-US" sz="4400" b="1" dirty="0" err="1">
                <a:effectLst/>
                <a:latin typeface="Comic Sans MS" panose="030F0702030302020204" pitchFamily="66" charset="0"/>
                <a:ea typeface="Calibri" panose="020F0502020204030204" pitchFamily="34" charset="0"/>
                <a:cs typeface="Calibri" panose="020F0502020204030204" pitchFamily="34" charset="0"/>
              </a:rPr>
              <a:t>ph</a:t>
            </a:r>
            <a:r>
              <a:rPr lang="en-US" sz="4400" b="1" dirty="0">
                <a:effectLst/>
                <a:latin typeface="Comic Sans MS" panose="030F0702030302020204" pitchFamily="66" charset="0"/>
                <a:ea typeface="Calibri" panose="020F0502020204030204" pitchFamily="34" charset="0"/>
                <a:cs typeface="Calibri" panose="020F0502020204030204" pitchFamily="34" charset="0"/>
              </a:rPr>
              <a:t> Knowledge</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5617B933-639A-4E94-AF6E-DA27F2209813}"/>
              </a:ext>
            </a:extLst>
          </p:cNvPr>
          <p:cNvCxnSpPr/>
          <p:nvPr/>
        </p:nvCxnSpPr>
        <p:spPr>
          <a:xfrm>
            <a:off x="800100" y="2457450"/>
            <a:ext cx="78867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1A1CD75-39EB-4DC7-B0FB-B47E043EA91E}"/>
              </a:ext>
            </a:extLst>
          </p:cNvPr>
          <p:cNvCxnSpPr>
            <a:cxnSpLocks/>
          </p:cNvCxnSpPr>
          <p:nvPr/>
        </p:nvCxnSpPr>
        <p:spPr>
          <a:xfrm>
            <a:off x="3257550" y="1543050"/>
            <a:ext cx="12739" cy="3640687"/>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2A914C5-4E94-4A88-BE3B-8C6AC8C9DD59}"/>
              </a:ext>
            </a:extLst>
          </p:cNvPr>
          <p:cNvCxnSpPr>
            <a:cxnSpLocks/>
          </p:cNvCxnSpPr>
          <p:nvPr/>
        </p:nvCxnSpPr>
        <p:spPr>
          <a:xfrm>
            <a:off x="6296025" y="1543050"/>
            <a:ext cx="0" cy="3571875"/>
          </a:xfrm>
          <a:prstGeom prst="line">
            <a:avLst/>
          </a:prstGeom>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E01C3A88-76F1-49BF-A5B1-23F30C89439E}"/>
              </a:ext>
            </a:extLst>
          </p:cNvPr>
          <p:cNvSpPr txBox="1"/>
          <p:nvPr/>
        </p:nvSpPr>
        <p:spPr>
          <a:xfrm>
            <a:off x="1085850" y="1543050"/>
            <a:ext cx="1714498" cy="923330"/>
          </a:xfrm>
          <a:prstGeom prst="rect">
            <a:avLst/>
          </a:prstGeom>
          <a:noFill/>
        </p:spPr>
        <p:txBody>
          <a:bodyPr wrap="square" rtlCol="0">
            <a:spAutoFit/>
          </a:bodyPr>
          <a:lstStyle/>
          <a:p>
            <a:pPr algn="ctr"/>
            <a:r>
              <a:rPr lang="en-US" sz="5400" dirty="0" err="1">
                <a:latin typeface="Comic Sans MS" panose="030F0702030302020204" pitchFamily="66" charset="0"/>
              </a:rPr>
              <a:t>ch</a:t>
            </a:r>
            <a:endParaRPr lang="en-US" sz="5400" dirty="0">
              <a:latin typeface="Comic Sans MS" panose="030F0702030302020204" pitchFamily="66" charset="0"/>
            </a:endParaRPr>
          </a:p>
        </p:txBody>
      </p:sp>
      <p:sp>
        <p:nvSpPr>
          <p:cNvPr id="29" name="TextBox 28">
            <a:extLst>
              <a:ext uri="{FF2B5EF4-FFF2-40B4-BE49-F238E27FC236}">
                <a16:creationId xmlns:a16="http://schemas.microsoft.com/office/drawing/2014/main" id="{94BC0639-3462-4792-AE8F-6C244521BE06}"/>
              </a:ext>
            </a:extLst>
          </p:cNvPr>
          <p:cNvSpPr txBox="1"/>
          <p:nvPr/>
        </p:nvSpPr>
        <p:spPr>
          <a:xfrm>
            <a:off x="6685934" y="1474941"/>
            <a:ext cx="1714498" cy="923330"/>
          </a:xfrm>
          <a:prstGeom prst="rect">
            <a:avLst/>
          </a:prstGeom>
          <a:noFill/>
        </p:spPr>
        <p:txBody>
          <a:bodyPr wrap="square" rtlCol="0">
            <a:spAutoFit/>
          </a:bodyPr>
          <a:lstStyle/>
          <a:p>
            <a:pPr algn="ctr"/>
            <a:r>
              <a:rPr lang="en-US" sz="5400" dirty="0" err="1">
                <a:latin typeface="Comic Sans MS" panose="030F0702030302020204" pitchFamily="66" charset="0"/>
              </a:rPr>
              <a:t>ph</a:t>
            </a:r>
            <a:endParaRPr lang="en-US" sz="5400" dirty="0">
              <a:latin typeface="Comic Sans MS" panose="030F0702030302020204" pitchFamily="66" charset="0"/>
            </a:endParaRPr>
          </a:p>
        </p:txBody>
      </p:sp>
      <p:sp>
        <p:nvSpPr>
          <p:cNvPr id="30" name="TextBox 29">
            <a:extLst>
              <a:ext uri="{FF2B5EF4-FFF2-40B4-BE49-F238E27FC236}">
                <a16:creationId xmlns:a16="http://schemas.microsoft.com/office/drawing/2014/main" id="{3F00F544-9521-480C-9F7F-ADCDF452BB36}"/>
              </a:ext>
            </a:extLst>
          </p:cNvPr>
          <p:cNvSpPr txBox="1"/>
          <p:nvPr/>
        </p:nvSpPr>
        <p:spPr>
          <a:xfrm>
            <a:off x="3905251" y="1593300"/>
            <a:ext cx="1714498" cy="923330"/>
          </a:xfrm>
          <a:prstGeom prst="rect">
            <a:avLst/>
          </a:prstGeom>
          <a:noFill/>
        </p:spPr>
        <p:txBody>
          <a:bodyPr wrap="square" rtlCol="0">
            <a:spAutoFit/>
          </a:bodyPr>
          <a:lstStyle/>
          <a:p>
            <a:pPr algn="ctr"/>
            <a:r>
              <a:rPr lang="en-US" sz="5400" dirty="0" err="1">
                <a:latin typeface="Comic Sans MS" panose="030F0702030302020204" pitchFamily="66" charset="0"/>
              </a:rPr>
              <a:t>wh</a:t>
            </a:r>
            <a:endParaRPr lang="en-US" sz="5400" dirty="0">
              <a:latin typeface="Comic Sans MS" panose="030F0702030302020204" pitchFamily="66" charset="0"/>
            </a:endParaRPr>
          </a:p>
        </p:txBody>
      </p:sp>
      <p:grpSp>
        <p:nvGrpSpPr>
          <p:cNvPr id="15" name="Group 14">
            <a:extLst>
              <a:ext uri="{FF2B5EF4-FFF2-40B4-BE49-F238E27FC236}">
                <a16:creationId xmlns:a16="http://schemas.microsoft.com/office/drawing/2014/main" id="{DE1CD9A4-5FD6-409C-AFD4-F50C7B87ACC8}"/>
              </a:ext>
            </a:extLst>
          </p:cNvPr>
          <p:cNvGrpSpPr/>
          <p:nvPr/>
        </p:nvGrpSpPr>
        <p:grpSpPr>
          <a:xfrm>
            <a:off x="-34635" y="5238649"/>
            <a:ext cx="1669469" cy="1669469"/>
            <a:chOff x="1005596" y="4924284"/>
            <a:chExt cx="1669469" cy="1669469"/>
          </a:xfrm>
        </p:grpSpPr>
        <p:pic>
          <p:nvPicPr>
            <p:cNvPr id="16" name="Graphic 15" descr="Shell with solid fill">
              <a:extLst>
                <a:ext uri="{FF2B5EF4-FFF2-40B4-BE49-F238E27FC236}">
                  <a16:creationId xmlns:a16="http://schemas.microsoft.com/office/drawing/2014/main" id="{B4E4BD21-B1BA-4715-8A84-837E59C699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5596" y="4924284"/>
              <a:ext cx="1669469" cy="1669469"/>
            </a:xfrm>
            <a:prstGeom prst="rect">
              <a:avLst/>
            </a:prstGeom>
          </p:spPr>
        </p:pic>
        <p:pic>
          <p:nvPicPr>
            <p:cNvPr id="17" name="Graphic 16" descr="Whale with solid fill">
              <a:extLst>
                <a:ext uri="{FF2B5EF4-FFF2-40B4-BE49-F238E27FC236}">
                  <a16:creationId xmlns:a16="http://schemas.microsoft.com/office/drawing/2014/main" id="{C93AAD4F-3268-4B49-9926-749121ED05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00004" y="5218691"/>
              <a:ext cx="1080654" cy="1080654"/>
            </a:xfrm>
            <a:prstGeom prst="rect">
              <a:avLst/>
            </a:prstGeom>
          </p:spPr>
        </p:pic>
      </p:grpSp>
      <p:grpSp>
        <p:nvGrpSpPr>
          <p:cNvPr id="19" name="Group 18">
            <a:extLst>
              <a:ext uri="{FF2B5EF4-FFF2-40B4-BE49-F238E27FC236}">
                <a16:creationId xmlns:a16="http://schemas.microsoft.com/office/drawing/2014/main" id="{407044FD-7307-4298-93FF-472DE28E3ACC}"/>
              </a:ext>
            </a:extLst>
          </p:cNvPr>
          <p:cNvGrpSpPr/>
          <p:nvPr/>
        </p:nvGrpSpPr>
        <p:grpSpPr>
          <a:xfrm>
            <a:off x="1383178" y="5263402"/>
            <a:ext cx="1669469" cy="1669469"/>
            <a:chOff x="2769875" y="3010916"/>
            <a:chExt cx="1669469" cy="1669469"/>
          </a:xfrm>
        </p:grpSpPr>
        <p:pic>
          <p:nvPicPr>
            <p:cNvPr id="21" name="Graphic 20" descr="Shell with solid fill">
              <a:extLst>
                <a:ext uri="{FF2B5EF4-FFF2-40B4-BE49-F238E27FC236}">
                  <a16:creationId xmlns:a16="http://schemas.microsoft.com/office/drawing/2014/main" id="{AA0986C6-01FB-416A-857B-E871825FD7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69875" y="3010916"/>
              <a:ext cx="1669469" cy="1669469"/>
            </a:xfrm>
            <a:prstGeom prst="rect">
              <a:avLst/>
            </a:prstGeom>
          </p:spPr>
        </p:pic>
        <p:pic>
          <p:nvPicPr>
            <p:cNvPr id="23" name="Graphic 22" descr="Cherries with solid fill">
              <a:extLst>
                <a:ext uri="{FF2B5EF4-FFF2-40B4-BE49-F238E27FC236}">
                  <a16:creationId xmlns:a16="http://schemas.microsoft.com/office/drawing/2014/main" id="{BE75B739-EC6B-40CC-81C7-7D36C07DB7F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47409" y="3363698"/>
              <a:ext cx="914400" cy="914400"/>
            </a:xfrm>
            <a:prstGeom prst="rect">
              <a:avLst/>
            </a:prstGeom>
          </p:spPr>
        </p:pic>
      </p:grpSp>
      <p:grpSp>
        <p:nvGrpSpPr>
          <p:cNvPr id="25" name="Group 24">
            <a:extLst>
              <a:ext uri="{FF2B5EF4-FFF2-40B4-BE49-F238E27FC236}">
                <a16:creationId xmlns:a16="http://schemas.microsoft.com/office/drawing/2014/main" id="{CA50BD42-DBD9-4B14-AB18-4E4890925B90}"/>
              </a:ext>
            </a:extLst>
          </p:cNvPr>
          <p:cNvGrpSpPr/>
          <p:nvPr/>
        </p:nvGrpSpPr>
        <p:grpSpPr>
          <a:xfrm>
            <a:off x="2813705" y="5254473"/>
            <a:ext cx="1669469" cy="1669469"/>
            <a:chOff x="5745824" y="3010915"/>
            <a:chExt cx="1669469" cy="1669469"/>
          </a:xfrm>
        </p:grpSpPr>
        <p:pic>
          <p:nvPicPr>
            <p:cNvPr id="28" name="Graphic 27" descr="Shell with solid fill">
              <a:extLst>
                <a:ext uri="{FF2B5EF4-FFF2-40B4-BE49-F238E27FC236}">
                  <a16:creationId xmlns:a16="http://schemas.microsoft.com/office/drawing/2014/main" id="{0A53A9FA-0F3F-43F2-8C62-61542A2B4A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45824" y="3010915"/>
              <a:ext cx="1669469" cy="1669469"/>
            </a:xfrm>
            <a:prstGeom prst="rect">
              <a:avLst/>
            </a:prstGeom>
          </p:spPr>
        </p:pic>
        <p:pic>
          <p:nvPicPr>
            <p:cNvPr id="31" name="Graphic 30" descr="Chick with solid fill">
              <a:extLst>
                <a:ext uri="{FF2B5EF4-FFF2-40B4-BE49-F238E27FC236}">
                  <a16:creationId xmlns:a16="http://schemas.microsoft.com/office/drawing/2014/main" id="{2B17E7B6-7820-406C-996C-FD1B1B3DBD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80164" y="3285806"/>
              <a:ext cx="1200787" cy="1200787"/>
            </a:xfrm>
            <a:prstGeom prst="rect">
              <a:avLst/>
            </a:prstGeom>
          </p:spPr>
        </p:pic>
      </p:grpSp>
      <p:grpSp>
        <p:nvGrpSpPr>
          <p:cNvPr id="32" name="Group 31">
            <a:extLst>
              <a:ext uri="{FF2B5EF4-FFF2-40B4-BE49-F238E27FC236}">
                <a16:creationId xmlns:a16="http://schemas.microsoft.com/office/drawing/2014/main" id="{02909246-5C34-437C-966A-1FB7AAE0D675}"/>
              </a:ext>
            </a:extLst>
          </p:cNvPr>
          <p:cNvGrpSpPr/>
          <p:nvPr/>
        </p:nvGrpSpPr>
        <p:grpSpPr>
          <a:xfrm>
            <a:off x="4248832" y="5263401"/>
            <a:ext cx="1669469" cy="1669469"/>
            <a:chOff x="3646118" y="4790210"/>
            <a:chExt cx="1669469" cy="1669469"/>
          </a:xfrm>
        </p:grpSpPr>
        <p:pic>
          <p:nvPicPr>
            <p:cNvPr id="33" name="Graphic 32" descr="Shell with solid fill">
              <a:extLst>
                <a:ext uri="{FF2B5EF4-FFF2-40B4-BE49-F238E27FC236}">
                  <a16:creationId xmlns:a16="http://schemas.microsoft.com/office/drawing/2014/main" id="{39FC92B2-753D-4C96-B2A2-A112CD17AE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46118" y="4790210"/>
              <a:ext cx="1669469" cy="1669469"/>
            </a:xfrm>
            <a:prstGeom prst="rect">
              <a:avLst/>
            </a:prstGeom>
          </p:spPr>
        </p:pic>
        <p:pic>
          <p:nvPicPr>
            <p:cNvPr id="34" name="Graphic 33" descr="Image with solid fill">
              <a:extLst>
                <a:ext uri="{FF2B5EF4-FFF2-40B4-BE49-F238E27FC236}">
                  <a16:creationId xmlns:a16="http://schemas.microsoft.com/office/drawing/2014/main" id="{77E9D585-946A-4E2F-87FB-8DB50D574EB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023652" y="5129646"/>
              <a:ext cx="914400" cy="914400"/>
            </a:xfrm>
            <a:prstGeom prst="rect">
              <a:avLst/>
            </a:prstGeom>
          </p:spPr>
        </p:pic>
      </p:grpSp>
      <p:grpSp>
        <p:nvGrpSpPr>
          <p:cNvPr id="35" name="Group 34">
            <a:extLst>
              <a:ext uri="{FF2B5EF4-FFF2-40B4-BE49-F238E27FC236}">
                <a16:creationId xmlns:a16="http://schemas.microsoft.com/office/drawing/2014/main" id="{8684F9ED-071D-452C-AD59-389FFC3BF45C}"/>
              </a:ext>
            </a:extLst>
          </p:cNvPr>
          <p:cNvGrpSpPr/>
          <p:nvPr/>
        </p:nvGrpSpPr>
        <p:grpSpPr>
          <a:xfrm>
            <a:off x="5772765" y="5270000"/>
            <a:ext cx="1669469" cy="1669469"/>
            <a:chOff x="5745824" y="5188530"/>
            <a:chExt cx="1669469" cy="1669469"/>
          </a:xfrm>
        </p:grpSpPr>
        <p:pic>
          <p:nvPicPr>
            <p:cNvPr id="36" name="Graphic 35" descr="Shell with solid fill">
              <a:extLst>
                <a:ext uri="{FF2B5EF4-FFF2-40B4-BE49-F238E27FC236}">
                  <a16:creationId xmlns:a16="http://schemas.microsoft.com/office/drawing/2014/main" id="{56668C00-5262-41A8-B063-D3FEC04FC5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45824" y="5188530"/>
              <a:ext cx="1669469" cy="1669469"/>
            </a:xfrm>
            <a:prstGeom prst="rect">
              <a:avLst/>
            </a:prstGeom>
          </p:spPr>
        </p:pic>
        <p:pic>
          <p:nvPicPr>
            <p:cNvPr id="37" name="Graphic 36" descr="Whistle with solid fill">
              <a:extLst>
                <a:ext uri="{FF2B5EF4-FFF2-40B4-BE49-F238E27FC236}">
                  <a16:creationId xmlns:a16="http://schemas.microsoft.com/office/drawing/2014/main" id="{A0F3F7EB-8E35-42BA-A677-49F3B1EE1BF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123358" y="5566064"/>
              <a:ext cx="914400" cy="914400"/>
            </a:xfrm>
            <a:prstGeom prst="rect">
              <a:avLst/>
            </a:prstGeom>
          </p:spPr>
        </p:pic>
      </p:grpSp>
      <p:grpSp>
        <p:nvGrpSpPr>
          <p:cNvPr id="38" name="Group 37">
            <a:extLst>
              <a:ext uri="{FF2B5EF4-FFF2-40B4-BE49-F238E27FC236}">
                <a16:creationId xmlns:a16="http://schemas.microsoft.com/office/drawing/2014/main" id="{8B54730D-A321-41D1-9866-1BEEF71BB1BE}"/>
              </a:ext>
            </a:extLst>
          </p:cNvPr>
          <p:cNvGrpSpPr/>
          <p:nvPr/>
        </p:nvGrpSpPr>
        <p:grpSpPr>
          <a:xfrm>
            <a:off x="7296697" y="5254472"/>
            <a:ext cx="1669469" cy="1669469"/>
            <a:chOff x="7296697" y="2594265"/>
            <a:chExt cx="1669469" cy="1669469"/>
          </a:xfrm>
        </p:grpSpPr>
        <p:pic>
          <p:nvPicPr>
            <p:cNvPr id="39" name="Graphic 38" descr="Shell with solid fill">
              <a:extLst>
                <a:ext uri="{FF2B5EF4-FFF2-40B4-BE49-F238E27FC236}">
                  <a16:creationId xmlns:a16="http://schemas.microsoft.com/office/drawing/2014/main" id="{6C9892F4-9888-4346-8827-291B2390B4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96697" y="2594265"/>
              <a:ext cx="1669469" cy="1669469"/>
            </a:xfrm>
            <a:prstGeom prst="rect">
              <a:avLst/>
            </a:prstGeom>
          </p:spPr>
        </p:pic>
        <p:pic>
          <p:nvPicPr>
            <p:cNvPr id="40" name="Graphic 39" descr="Telephone with solid fill">
              <a:extLst>
                <a:ext uri="{FF2B5EF4-FFF2-40B4-BE49-F238E27FC236}">
                  <a16:creationId xmlns:a16="http://schemas.microsoft.com/office/drawing/2014/main" id="{642D1282-206C-459F-9C1E-002708DC382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674231" y="2971800"/>
              <a:ext cx="914400" cy="914400"/>
            </a:xfrm>
            <a:prstGeom prst="rect">
              <a:avLst/>
            </a:prstGeom>
          </p:spPr>
        </p:pic>
      </p:grpSp>
    </p:spTree>
    <p:custDataLst>
      <p:tags r:id="rId1"/>
    </p:custDataLst>
    <p:extLst>
      <p:ext uri="{BB962C8B-B14F-4D97-AF65-F5344CB8AC3E}">
        <p14:creationId xmlns:p14="http://schemas.microsoft.com/office/powerpoint/2010/main" val="244923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5"/>
                    </p:tgtEl>
                  </p:cond>
                </p:stCondLst>
                <p:endSync evt="end" delay="0">
                  <p:rtn val="all"/>
                </p:endSync>
                <p:childTnLst>
                  <p:par>
                    <p:cTn id="42" fill="hold">
                      <p:stCondLst>
                        <p:cond delay="0"/>
                      </p:stCondLst>
                      <p:childTnLst>
                        <p:par>
                          <p:cTn id="43" fill="hold">
                            <p:stCondLst>
                              <p:cond delay="0"/>
                            </p:stCondLst>
                            <p:childTnLst>
                              <p:par>
                                <p:cTn id="44" presetID="0" presetClass="path" presetSubtype="0" accel="50000" decel="50000" fill="hold" nodeType="clickEffect">
                                  <p:stCondLst>
                                    <p:cond delay="0"/>
                                  </p:stCondLst>
                                  <p:childTnLst>
                                    <p:animMotion origin="layout" path="M 1.38778E-17 -0.00046 L 1.38778E-17 0.00023 C 0.00382 -0.0169 0.00868 -0.03287 0.01181 -0.04954 C 0.0158 -0.07176 0.01858 -0.10926 0.02083 -0.13357 C 0.02188 -0.17107 0.02257 -0.20903 0.02378 -0.24699 C 0.02465 -0.26991 0.02535 -0.29283 0.02674 -0.31597 C 0.03194 -0.41389 0.01337 -0.41597 0.0566 -0.41968 C 0.08941 -0.42199 0.1224 -0.42269 0.15521 -0.42431 C 0.16319 -0.42616 0.17118 -0.42917 0.17917 -0.42894 C 0.26372 -0.42778 0.34861 -0.41968 0.43368 -0.41968 " pathEditMode="relative" rAng="0" ptsTypes="AAAAAAAAAA">
                                      <p:cBhvr>
                                        <p:cTn id="45" dur="2000" fill="hold"/>
                                        <p:tgtEl>
                                          <p:spTgt spid="15"/>
                                        </p:tgtEl>
                                        <p:attrNameLst>
                                          <p:attrName>ppt_x</p:attrName>
                                          <p:attrName>ppt_y</p:attrName>
                                        </p:attrNameLst>
                                      </p:cBhvr>
                                      <p:rCtr x="21684" y="-21412"/>
                                    </p:animMotion>
                                  </p:child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19"/>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4.72222E-6 -0.00023 L -4.72222E-6 0.00023 C -0.00086 -0.01458 -0.0019 -0.02847 -0.00225 -0.04282 C -0.00312 -0.06643 -0.00295 -0.09005 -0.00434 -0.11343 C -0.00503 -0.12454 -0.00711 -0.13542 -0.00833 -0.14653 C -0.01215 -0.23194 -0.00972 -0.16551 -0.01267 -0.29236 C -0.01458 -0.38287 -0.01006 -0.34861 -0.02065 -0.40486 " pathEditMode="relative" rAng="0" ptsTypes="AAAAAAA">
                                      <p:cBhvr>
                                        <p:cTn id="50" dur="2000" fill="hold"/>
                                        <p:tgtEl>
                                          <p:spTgt spid="19"/>
                                        </p:tgtEl>
                                        <p:attrNameLst>
                                          <p:attrName>ppt_x</p:attrName>
                                          <p:attrName>ppt_y</p:attrName>
                                        </p:attrNameLst>
                                      </p:cBhvr>
                                      <p:rCtr x="-1042" y="-20208"/>
                                    </p:animMotion>
                                  </p:childTnLst>
                                </p:cTn>
                              </p:par>
                            </p:childTnLst>
                          </p:cTn>
                        </p:par>
                      </p:childTnLst>
                    </p:cTn>
                  </p:par>
                </p:childTnLst>
              </p:cTn>
              <p:nextCondLst>
                <p:cond evt="onClick" delay="0">
                  <p:tgtEl>
                    <p:spTgt spid="19"/>
                  </p:tgtEl>
                </p:cond>
              </p:nextCondLst>
            </p:seq>
            <p:seq concurrent="1" nextAc="seek">
              <p:cTn id="51" restart="whenNotActive" fill="hold" evtFilter="cancelBubble" nodeType="interactiveSeq">
                <p:stCondLst>
                  <p:cond evt="onClick" delay="0">
                    <p:tgtEl>
                      <p:spTgt spid="25"/>
                    </p:tgtEl>
                  </p:cond>
                </p:stCondLst>
                <p:endSync evt="end" delay="0">
                  <p:rtn val="all"/>
                </p:endSync>
                <p:childTnLst>
                  <p:par>
                    <p:cTn id="52" fill="hold">
                      <p:stCondLst>
                        <p:cond delay="0"/>
                      </p:stCondLst>
                      <p:childTnLst>
                        <p:par>
                          <p:cTn id="53" fill="hold">
                            <p:stCondLst>
                              <p:cond delay="0"/>
                            </p:stCondLst>
                            <p:childTnLst>
                              <p:par>
                                <p:cTn id="54" presetID="0" presetClass="path" presetSubtype="0" accel="50000" decel="50000" fill="hold" nodeType="clickEffect">
                                  <p:stCondLst>
                                    <p:cond delay="0"/>
                                  </p:stCondLst>
                                  <p:childTnLst>
                                    <p:animMotion origin="layout" path="M 1.66667E-6 -0.00023 L 1.66667E-6 0.00023 C 0.00712 -0.05416 0.0158 -0.07338 1.66667E-6 -0.12477 C -0.00191 -0.13102 -0.00764 -0.13125 -0.01146 -0.13356 C -0.02726 -0.14444 -0.02761 -0.14421 -0.04636 -0.14699 C -0.07778 -0.15185 -0.07865 -0.14907 -0.10434 -0.15578 C -0.11406 -0.15879 -0.12379 -0.16088 -0.13333 -0.16481 C -0.13837 -0.16666 -0.14271 -0.17268 -0.14774 -0.17361 C -0.15643 -0.17569 -0.16528 -0.17361 -0.17379 -0.17361 " pathEditMode="relative" rAng="0" ptsTypes="AAAAAAAAA">
                                      <p:cBhvr>
                                        <p:cTn id="55" dur="2000" fill="hold"/>
                                        <p:tgtEl>
                                          <p:spTgt spid="25"/>
                                        </p:tgtEl>
                                        <p:attrNameLst>
                                          <p:attrName>ppt_x</p:attrName>
                                          <p:attrName>ppt_y</p:attrName>
                                        </p:attrNameLst>
                                      </p:cBhvr>
                                      <p:rCtr x="-8247" y="-8704"/>
                                    </p:animMotion>
                                  </p:childTnLst>
                                </p:cTn>
                              </p:par>
                            </p:childTnLst>
                          </p:cTn>
                        </p:par>
                      </p:childTnLst>
                    </p:cTn>
                  </p:par>
                </p:childTnLst>
              </p:cTn>
              <p:nextCondLst>
                <p:cond evt="onClick" delay="0">
                  <p:tgtEl>
                    <p:spTgt spid="25"/>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0.01007 -0.15115 L -0.01007 -0.15092 C -0.01215 -0.16342 -0.01597 -0.17523 -0.01614 -0.18773 C -0.01857 -0.35625 -0.02743 -0.3162 -0.01007 -0.38564 C -0.0092 -0.39768 -0.01215 -0.4118 -0.00712 -0.42199 C -0.00278 -0.43055 0.00695 -0.43032 0.01406 -0.43426 C 0.02136 -0.43796 0.02761 -0.43958 0.03524 -0.44213 L 0.18073 -0.43009 C 0.23611 -0.42592 0.22709 -0.42615 0.2566 -0.42615 L 0.2566 -0.42592 " pathEditMode="relative" rAng="0" ptsTypes="AAAAAAAAAA">
                                      <p:cBhvr>
                                        <p:cTn id="60" dur="2000" fill="hold"/>
                                        <p:tgtEl>
                                          <p:spTgt spid="32"/>
                                        </p:tgtEl>
                                        <p:attrNameLst>
                                          <p:attrName>ppt_x</p:attrName>
                                          <p:attrName>ppt_y</p:attrName>
                                        </p:attrNameLst>
                                      </p:cBhvr>
                                      <p:rCtr x="12795" y="-14537"/>
                                    </p:animMotion>
                                  </p:childTnLst>
                                </p:cTn>
                              </p:par>
                            </p:childTnLst>
                          </p:cTn>
                        </p:par>
                      </p:childTnLst>
                    </p:cTn>
                  </p:par>
                </p:childTnLst>
              </p:cTn>
              <p:nextCondLst>
                <p:cond evt="onClick" delay="0">
                  <p:tgtEl>
                    <p:spTgt spid="32"/>
                  </p:tgtEl>
                </p:cond>
              </p:nextCondLst>
            </p:seq>
            <p:seq concurrent="1" nextAc="seek">
              <p:cTn id="61" restart="whenNotActive" fill="hold" evtFilter="cancelBubble" nodeType="interactiveSeq">
                <p:stCondLst>
                  <p:cond evt="onClick" delay="0">
                    <p:tgtEl>
                      <p:spTgt spid="38"/>
                    </p:tgtEl>
                  </p:cond>
                </p:stCondLst>
                <p:endSync evt="end" delay="0">
                  <p:rtn val="all"/>
                </p:endSync>
                <p:childTnLst>
                  <p:par>
                    <p:cTn id="62" fill="hold">
                      <p:stCondLst>
                        <p:cond delay="0"/>
                      </p:stCondLst>
                      <p:childTnLst>
                        <p:par>
                          <p:cTn id="63" fill="hold">
                            <p:stCondLst>
                              <p:cond delay="0"/>
                            </p:stCondLst>
                            <p:childTnLst>
                              <p:par>
                                <p:cTn id="64" presetID="0" presetClass="path" presetSubtype="0" accel="50000" decel="50000" fill="hold" nodeType="clickEffect">
                                  <p:stCondLst>
                                    <p:cond delay="0"/>
                                  </p:stCondLst>
                                  <p:childTnLst>
                                    <p:animMotion origin="layout" path="M 3.88889E-6 -0.00023 L 3.88889E-6 0.00023 C -0.00764 -0.01273 -0.01077 -0.02523 -0.02032 -0.0368 C -0.02414 -0.0412 -0.03889 -0.04398 -0.03941 -0.04884 C -0.07014 -0.20277 0.01423 -0.14629 -0.06806 -0.19699 " pathEditMode="relative" rAng="0" ptsTypes="AAAAA">
                                      <p:cBhvr>
                                        <p:cTn id="65" dur="2000" fill="hold"/>
                                        <p:tgtEl>
                                          <p:spTgt spid="38"/>
                                        </p:tgtEl>
                                        <p:attrNameLst>
                                          <p:attrName>ppt_x</p:attrName>
                                          <p:attrName>ppt_y</p:attrName>
                                        </p:attrNameLst>
                                      </p:cBhvr>
                                      <p:rCtr x="-3403" y="-9815"/>
                                    </p:animMotion>
                                  </p:childTnLst>
                                </p:cTn>
                              </p:par>
                            </p:childTnLst>
                          </p:cTn>
                        </p:par>
                      </p:childTnLst>
                    </p:cTn>
                  </p:par>
                </p:childTnLst>
              </p:cTn>
              <p:nextCondLst>
                <p:cond evt="onClick" delay="0">
                  <p:tgtEl>
                    <p:spTgt spid="38"/>
                  </p:tgtEl>
                </p:cond>
              </p:nextCondLst>
            </p:seq>
            <p:seq concurrent="1" nextAc="seek">
              <p:cTn id="66" restart="whenNotActive" fill="hold" evtFilter="cancelBubble" nodeType="interactiveSeq">
                <p:stCondLst>
                  <p:cond evt="onClick" delay="0">
                    <p:tgtEl>
                      <p:spTgt spid="35"/>
                    </p:tgtEl>
                  </p:cond>
                </p:stCondLst>
                <p:endSync evt="end" delay="0">
                  <p:rtn val="all"/>
                </p:endSync>
                <p:childTnLst>
                  <p:par>
                    <p:cTn id="67" fill="hold">
                      <p:stCondLst>
                        <p:cond delay="0"/>
                      </p:stCondLst>
                      <p:childTnLst>
                        <p:par>
                          <p:cTn id="68" fill="hold">
                            <p:stCondLst>
                              <p:cond delay="0"/>
                            </p:stCondLst>
                            <p:childTnLst>
                              <p:par>
                                <p:cTn id="69" presetID="0" presetClass="path" presetSubtype="0" accel="50000" decel="50000" fill="hold" nodeType="clickEffect">
                                  <p:stCondLst>
                                    <p:cond delay="0"/>
                                  </p:stCondLst>
                                  <p:childTnLst>
                                    <p:animMotion origin="layout" path="M -0.03767 -0.08611 L -0.03767 -0.08611 C -0.04479 -0.10764 -0.05347 -0.12848 -0.05903 -0.1507 C -0.0599 -0.15486 -0.06007 -0.15949 -0.06198 -0.16297 C -0.07483 -0.18681 -0.06962 -0.17408 -0.08316 -0.18311 C -0.11181 -0.20209 -0.08698 -0.19005 -0.10747 -0.19908 C -0.11042 -0.20186 -0.11337 -0.2051 -0.11649 -0.20718 C -0.11979 -0.20949 -0.13524 -0.21505 -0.13767 -0.21528 C -0.20538 -0.2257 -0.20434 -0.19352 -0.20434 -0.22732 " pathEditMode="relative" ptsTypes="AAAAAAAAA">
                                      <p:cBhvr>
                                        <p:cTn id="70" dur="2000" fill="hold"/>
                                        <p:tgtEl>
                                          <p:spTgt spid="35"/>
                                        </p:tgtEl>
                                        <p:attrNameLst>
                                          <p:attrName>ppt_x</p:attrName>
                                          <p:attrName>ppt_y</p:attrName>
                                        </p:attrNameLst>
                                      </p:cBhvr>
                                    </p:animMotion>
                                  </p:childTnLst>
                                </p:cTn>
                              </p:par>
                            </p:childTnLst>
                          </p:cTn>
                        </p:par>
                      </p:childTnLst>
                    </p:cTn>
                  </p:par>
                </p:childTnLst>
              </p:cTn>
              <p:nextCondLst>
                <p:cond evt="onClick" delay="0">
                  <p:tgtEl>
                    <p:spTgt spid="35"/>
                  </p:tgtEl>
                </p:cond>
              </p:nextCondLst>
            </p:seq>
          </p:childTnLst>
        </p:cTn>
      </p:par>
    </p:tnLst>
    <p:bldLst>
      <p:bldP spid="27"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a:xfrm>
            <a:off x="457200" y="807446"/>
            <a:ext cx="8229600" cy="1143000"/>
          </a:xfrm>
        </p:spPr>
        <p:txBody>
          <a:bodyPr>
            <a:normAutofit fontScale="90000"/>
          </a:bodyPr>
          <a:lstStyle/>
          <a:p>
            <a:pPr marL="0" marR="0">
              <a:lnSpc>
                <a:spcPct val="115000"/>
              </a:lnSpc>
              <a:spcBef>
                <a:spcPts val="0"/>
              </a:spcBef>
              <a:spcAft>
                <a:spcPts val="1000"/>
              </a:spcAft>
            </a:pPr>
            <a:r>
              <a:rPr lang="en-US" sz="5400" b="1" dirty="0">
                <a:effectLst/>
                <a:latin typeface="Comic Sans MS" panose="030F0702030302020204" pitchFamily="66" charset="0"/>
                <a:ea typeface="Calibri" panose="020F0502020204030204" pitchFamily="34" charset="0"/>
                <a:cs typeface="Calibri" panose="020F0502020204030204" pitchFamily="34" charset="0"/>
              </a:rPr>
              <a:t>Sailing to a Sight Words Review</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br>
              <a:rPr lang="en-US" sz="5400" dirty="0">
                <a:effectLst/>
                <a:latin typeface="Calibri" panose="020F0502020204030204" pitchFamily="34" charset="0"/>
                <a:ea typeface="Calibri" panose="020F0502020204030204" pitchFamily="34" charset="0"/>
                <a:cs typeface="Times New Roman" panose="02020603050405020304" pitchFamily="18" charset="0"/>
              </a:rPr>
            </a:b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04ABEE5-A0C4-4787-B264-7C171C26C722}"/>
              </a:ext>
            </a:extLst>
          </p:cNvPr>
          <p:cNvSpPr txBox="1"/>
          <p:nvPr/>
        </p:nvSpPr>
        <p:spPr>
          <a:xfrm>
            <a:off x="947854" y="1804071"/>
            <a:ext cx="3624146" cy="1569660"/>
          </a:xfrm>
          <a:prstGeom prst="rect">
            <a:avLst/>
          </a:prstGeom>
          <a:noFill/>
        </p:spPr>
        <p:txBody>
          <a:bodyPr wrap="square" rtlCol="0">
            <a:spAutoFit/>
          </a:bodyPr>
          <a:lstStyle/>
          <a:p>
            <a:r>
              <a:rPr lang="en-US" sz="9600" dirty="0">
                <a:latin typeface="Comic Sans MS" panose="030F0702030302020204" pitchFamily="66" charset="0"/>
              </a:rPr>
              <a:t>every</a:t>
            </a:r>
          </a:p>
        </p:txBody>
      </p:sp>
      <p:sp>
        <p:nvSpPr>
          <p:cNvPr id="5" name="TextBox 4">
            <a:extLst>
              <a:ext uri="{FF2B5EF4-FFF2-40B4-BE49-F238E27FC236}">
                <a16:creationId xmlns:a16="http://schemas.microsoft.com/office/drawing/2014/main" id="{6DA12F86-56F3-4846-994C-5117A2B77573}"/>
              </a:ext>
            </a:extLst>
          </p:cNvPr>
          <p:cNvSpPr txBox="1"/>
          <p:nvPr/>
        </p:nvSpPr>
        <p:spPr>
          <a:xfrm>
            <a:off x="1169527" y="3798856"/>
            <a:ext cx="3624146" cy="1569660"/>
          </a:xfrm>
          <a:prstGeom prst="rect">
            <a:avLst/>
          </a:prstGeom>
          <a:noFill/>
        </p:spPr>
        <p:txBody>
          <a:bodyPr wrap="square" rtlCol="0">
            <a:spAutoFit/>
          </a:bodyPr>
          <a:lstStyle/>
          <a:p>
            <a:r>
              <a:rPr lang="en-US" sz="9600" dirty="0">
                <a:latin typeface="Comic Sans MS" panose="030F0702030302020204" pitchFamily="66" charset="0"/>
              </a:rPr>
              <a:t>then</a:t>
            </a:r>
          </a:p>
        </p:txBody>
      </p:sp>
      <p:sp>
        <p:nvSpPr>
          <p:cNvPr id="6" name="TextBox 5">
            <a:extLst>
              <a:ext uri="{FF2B5EF4-FFF2-40B4-BE49-F238E27FC236}">
                <a16:creationId xmlns:a16="http://schemas.microsoft.com/office/drawing/2014/main" id="{B8CF860A-BB47-44A1-9902-8BB70E73F886}"/>
              </a:ext>
            </a:extLst>
          </p:cNvPr>
          <p:cNvSpPr txBox="1"/>
          <p:nvPr/>
        </p:nvSpPr>
        <p:spPr>
          <a:xfrm>
            <a:off x="5252225" y="1804141"/>
            <a:ext cx="3624146" cy="1569660"/>
          </a:xfrm>
          <a:prstGeom prst="rect">
            <a:avLst/>
          </a:prstGeom>
          <a:noFill/>
        </p:spPr>
        <p:txBody>
          <a:bodyPr wrap="square" rtlCol="0">
            <a:spAutoFit/>
          </a:bodyPr>
          <a:lstStyle/>
          <a:p>
            <a:r>
              <a:rPr lang="en-US" sz="9600" dirty="0">
                <a:latin typeface="Comic Sans MS" panose="030F0702030302020204" pitchFamily="66" charset="0"/>
              </a:rPr>
              <a:t>live</a:t>
            </a:r>
          </a:p>
        </p:txBody>
      </p:sp>
      <p:sp>
        <p:nvSpPr>
          <p:cNvPr id="7" name="TextBox 6">
            <a:extLst>
              <a:ext uri="{FF2B5EF4-FFF2-40B4-BE49-F238E27FC236}">
                <a16:creationId xmlns:a16="http://schemas.microsoft.com/office/drawing/2014/main" id="{20CF09A5-0A72-4814-89ED-091D92CF0051}"/>
              </a:ext>
            </a:extLst>
          </p:cNvPr>
          <p:cNvSpPr txBox="1"/>
          <p:nvPr/>
        </p:nvSpPr>
        <p:spPr>
          <a:xfrm>
            <a:off x="5062654" y="3798856"/>
            <a:ext cx="3624146" cy="1569660"/>
          </a:xfrm>
          <a:prstGeom prst="rect">
            <a:avLst/>
          </a:prstGeom>
          <a:noFill/>
        </p:spPr>
        <p:txBody>
          <a:bodyPr wrap="square" rtlCol="0">
            <a:spAutoFit/>
          </a:bodyPr>
          <a:lstStyle/>
          <a:p>
            <a:r>
              <a:rPr lang="en-US" sz="9600" dirty="0">
                <a:latin typeface="Comic Sans MS" panose="030F0702030302020204" pitchFamily="66" charset="0"/>
              </a:rPr>
              <a:t>six</a:t>
            </a:r>
          </a:p>
        </p:txBody>
      </p:sp>
    </p:spTree>
    <p:custDataLst>
      <p:tags r:id="rId1"/>
    </p:custDataLst>
    <p:extLst>
      <p:ext uri="{BB962C8B-B14F-4D97-AF65-F5344CB8AC3E}">
        <p14:creationId xmlns:p14="http://schemas.microsoft.com/office/powerpoint/2010/main" val="428277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a:xfrm>
            <a:off x="311294" y="145035"/>
            <a:ext cx="8229600" cy="1143000"/>
          </a:xfrm>
        </p:spPr>
        <p:txBody>
          <a:bodyPr>
            <a:normAutofit fontScale="90000"/>
          </a:bodyPr>
          <a:lstStyle/>
          <a:p>
            <a:pPr marL="0" marR="0">
              <a:lnSpc>
                <a:spcPct val="115000"/>
              </a:lnSpc>
              <a:spcBef>
                <a:spcPts val="0"/>
              </a:spcBef>
              <a:spcAft>
                <a:spcPts val="1000"/>
              </a:spcAft>
            </a:pPr>
            <a:r>
              <a:rPr lang="en-US" sz="4400" b="1" dirty="0">
                <a:effectLst/>
                <a:latin typeface="Comic Sans MS" panose="030F0702030302020204" pitchFamily="66" charset="0"/>
                <a:ea typeface="Calibri" panose="020F0502020204030204" pitchFamily="34" charset="0"/>
                <a:cs typeface="Calibri" panose="020F0502020204030204" pitchFamily="34" charset="0"/>
              </a:rPr>
              <a:t>Digging into a Sight Word Practice</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325C0587-2E11-4C09-9E84-531694C16CA1}"/>
              </a:ext>
            </a:extLst>
          </p:cNvPr>
          <p:cNvGrpSpPr/>
          <p:nvPr/>
        </p:nvGrpSpPr>
        <p:grpSpPr>
          <a:xfrm>
            <a:off x="904662" y="1665371"/>
            <a:ext cx="3463038" cy="2112453"/>
            <a:chOff x="11129622" y="1228652"/>
            <a:chExt cx="4030228" cy="2672141"/>
          </a:xfrm>
        </p:grpSpPr>
        <p:pic>
          <p:nvPicPr>
            <p:cNvPr id="1026" name="Picture 2">
              <a:extLst>
                <a:ext uri="{FF2B5EF4-FFF2-40B4-BE49-F238E27FC236}">
                  <a16:creationId xmlns:a16="http://schemas.microsoft.com/office/drawing/2014/main" id="{ECC479C2-189F-4636-8A91-B98C6892E4E5}"/>
                </a:ext>
              </a:extLst>
            </p:cNvPr>
            <p:cNvPicPr>
              <a:picLocks noChangeAspect="1" noChangeArrowheads="1"/>
            </p:cNvPicPr>
            <p:nvPr/>
          </p:nvPicPr>
          <p:blipFill>
            <a:blip r:embed="rId4"/>
            <a:srcRect/>
            <a:stretch/>
          </p:blipFill>
          <p:spPr bwMode="auto">
            <a:xfrm>
              <a:off x="11129622" y="1228652"/>
              <a:ext cx="4030228" cy="26721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F93CCDA-CFD8-4B0C-81C4-4FF0592B6435}"/>
                </a:ext>
              </a:extLst>
            </p:cNvPr>
            <p:cNvSpPr txBox="1"/>
            <p:nvPr/>
          </p:nvSpPr>
          <p:spPr>
            <a:xfrm>
              <a:off x="11631130" y="2045369"/>
              <a:ext cx="3158835" cy="1015663"/>
            </a:xfrm>
            <a:prstGeom prst="rect">
              <a:avLst/>
            </a:prstGeom>
            <a:noFill/>
          </p:spPr>
          <p:txBody>
            <a:bodyPr wrap="square" rtlCol="0">
              <a:spAutoFit/>
            </a:bodyPr>
            <a:lstStyle/>
            <a:p>
              <a:pPr algn="ctr"/>
              <a:r>
                <a:rPr lang="en-US" sz="6000" dirty="0">
                  <a:latin typeface="Comic Sans MS" panose="030F0702030302020204" pitchFamily="66" charset="0"/>
                </a:rPr>
                <a:t>every</a:t>
              </a:r>
            </a:p>
          </p:txBody>
        </p:sp>
      </p:grpSp>
      <p:grpSp>
        <p:nvGrpSpPr>
          <p:cNvPr id="17" name="Group 16">
            <a:extLst>
              <a:ext uri="{FF2B5EF4-FFF2-40B4-BE49-F238E27FC236}">
                <a16:creationId xmlns:a16="http://schemas.microsoft.com/office/drawing/2014/main" id="{747E319E-1EEA-4E90-B7C7-0F3C078AE826}"/>
              </a:ext>
            </a:extLst>
          </p:cNvPr>
          <p:cNvGrpSpPr/>
          <p:nvPr/>
        </p:nvGrpSpPr>
        <p:grpSpPr>
          <a:xfrm>
            <a:off x="1034783" y="4090159"/>
            <a:ext cx="3504352" cy="2137654"/>
            <a:chOff x="-4755526" y="998857"/>
            <a:chExt cx="3594532" cy="2083772"/>
          </a:xfrm>
        </p:grpSpPr>
        <p:pic>
          <p:nvPicPr>
            <p:cNvPr id="10" name="Picture 2">
              <a:extLst>
                <a:ext uri="{FF2B5EF4-FFF2-40B4-BE49-F238E27FC236}">
                  <a16:creationId xmlns:a16="http://schemas.microsoft.com/office/drawing/2014/main" id="{28D76712-0EC2-4DC3-878C-EEE8FB7E0AC7}"/>
                </a:ext>
              </a:extLst>
            </p:cNvPr>
            <p:cNvPicPr>
              <a:picLocks noChangeAspect="1" noChangeArrowheads="1"/>
            </p:cNvPicPr>
            <p:nvPr/>
          </p:nvPicPr>
          <p:blipFill>
            <a:blip r:embed="rId4"/>
            <a:srcRect/>
            <a:stretch/>
          </p:blipFill>
          <p:spPr bwMode="auto">
            <a:xfrm>
              <a:off x="-4755526" y="998857"/>
              <a:ext cx="3594532" cy="20837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8AA2325-04E1-4CC5-9F51-FED741E65A40}"/>
                </a:ext>
              </a:extLst>
            </p:cNvPr>
            <p:cNvSpPr txBox="1"/>
            <p:nvPr/>
          </p:nvSpPr>
          <p:spPr>
            <a:xfrm>
              <a:off x="-4634330" y="1699618"/>
              <a:ext cx="3158836" cy="1015663"/>
            </a:xfrm>
            <a:prstGeom prst="rect">
              <a:avLst/>
            </a:prstGeom>
            <a:noFill/>
          </p:spPr>
          <p:txBody>
            <a:bodyPr wrap="square" rtlCol="0">
              <a:spAutoFit/>
            </a:bodyPr>
            <a:lstStyle/>
            <a:p>
              <a:pPr algn="ctr"/>
              <a:r>
                <a:rPr lang="en-US" sz="6000" dirty="0">
                  <a:latin typeface="Comic Sans MS" panose="030F0702030302020204" pitchFamily="66" charset="0"/>
                </a:rPr>
                <a:t>live</a:t>
              </a:r>
            </a:p>
          </p:txBody>
        </p:sp>
      </p:grpSp>
      <p:grpSp>
        <p:nvGrpSpPr>
          <p:cNvPr id="18" name="Group 17">
            <a:extLst>
              <a:ext uri="{FF2B5EF4-FFF2-40B4-BE49-F238E27FC236}">
                <a16:creationId xmlns:a16="http://schemas.microsoft.com/office/drawing/2014/main" id="{8C072BCE-79D2-4AA2-9A8A-0A0D46FCEB0C}"/>
              </a:ext>
            </a:extLst>
          </p:cNvPr>
          <p:cNvGrpSpPr/>
          <p:nvPr/>
        </p:nvGrpSpPr>
        <p:grpSpPr>
          <a:xfrm>
            <a:off x="4825167" y="4102760"/>
            <a:ext cx="3463038" cy="2112453"/>
            <a:chOff x="-8350058" y="3676694"/>
            <a:chExt cx="3715728" cy="2128636"/>
          </a:xfrm>
        </p:grpSpPr>
        <p:pic>
          <p:nvPicPr>
            <p:cNvPr id="12" name="Picture 2">
              <a:extLst>
                <a:ext uri="{FF2B5EF4-FFF2-40B4-BE49-F238E27FC236}">
                  <a16:creationId xmlns:a16="http://schemas.microsoft.com/office/drawing/2014/main" id="{09A97EBA-BD28-43C8-999C-E08016FCFA92}"/>
                </a:ext>
              </a:extLst>
            </p:cNvPr>
            <p:cNvPicPr>
              <a:picLocks noChangeAspect="1" noChangeArrowheads="1"/>
            </p:cNvPicPr>
            <p:nvPr/>
          </p:nvPicPr>
          <p:blipFill>
            <a:blip r:embed="rId4"/>
            <a:srcRect/>
            <a:stretch/>
          </p:blipFill>
          <p:spPr bwMode="auto">
            <a:xfrm>
              <a:off x="-8350058" y="3676694"/>
              <a:ext cx="3715728" cy="212863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55218B5-366A-473A-B223-84E7FA58AB33}"/>
                </a:ext>
              </a:extLst>
            </p:cNvPr>
            <p:cNvSpPr txBox="1"/>
            <p:nvPr/>
          </p:nvSpPr>
          <p:spPr>
            <a:xfrm>
              <a:off x="-8136035" y="4394366"/>
              <a:ext cx="3158836" cy="1015663"/>
            </a:xfrm>
            <a:prstGeom prst="rect">
              <a:avLst/>
            </a:prstGeom>
            <a:noFill/>
          </p:spPr>
          <p:txBody>
            <a:bodyPr wrap="square" rtlCol="0">
              <a:spAutoFit/>
            </a:bodyPr>
            <a:lstStyle/>
            <a:p>
              <a:pPr algn="ctr"/>
              <a:r>
                <a:rPr lang="en-US" sz="6000" dirty="0">
                  <a:latin typeface="Comic Sans MS" panose="030F0702030302020204" pitchFamily="66" charset="0"/>
                </a:rPr>
                <a:t>then</a:t>
              </a:r>
            </a:p>
          </p:txBody>
        </p:sp>
      </p:grpSp>
      <p:grpSp>
        <p:nvGrpSpPr>
          <p:cNvPr id="16" name="Group 15">
            <a:extLst>
              <a:ext uri="{FF2B5EF4-FFF2-40B4-BE49-F238E27FC236}">
                <a16:creationId xmlns:a16="http://schemas.microsoft.com/office/drawing/2014/main" id="{DC237212-723A-45AE-85D1-1F70F21C87D8}"/>
              </a:ext>
            </a:extLst>
          </p:cNvPr>
          <p:cNvGrpSpPr/>
          <p:nvPr/>
        </p:nvGrpSpPr>
        <p:grpSpPr>
          <a:xfrm>
            <a:off x="4604867" y="1673552"/>
            <a:ext cx="3504352" cy="2137654"/>
            <a:chOff x="5747980" y="2975129"/>
            <a:chExt cx="3594532" cy="2411695"/>
          </a:xfrm>
        </p:grpSpPr>
        <p:pic>
          <p:nvPicPr>
            <p:cNvPr id="14" name="Picture 2">
              <a:extLst>
                <a:ext uri="{FF2B5EF4-FFF2-40B4-BE49-F238E27FC236}">
                  <a16:creationId xmlns:a16="http://schemas.microsoft.com/office/drawing/2014/main" id="{ED855902-8E84-41F6-924E-C0B6184171F5}"/>
                </a:ext>
              </a:extLst>
            </p:cNvPr>
            <p:cNvPicPr>
              <a:picLocks noChangeAspect="1" noChangeArrowheads="1"/>
            </p:cNvPicPr>
            <p:nvPr/>
          </p:nvPicPr>
          <p:blipFill>
            <a:blip r:embed="rId4"/>
            <a:srcRect/>
            <a:stretch/>
          </p:blipFill>
          <p:spPr bwMode="auto">
            <a:xfrm>
              <a:off x="5747980" y="2975129"/>
              <a:ext cx="3594532" cy="241169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04C7EC6-980A-4165-9ECF-C395D2B7ECA2}"/>
                </a:ext>
              </a:extLst>
            </p:cNvPr>
            <p:cNvSpPr txBox="1"/>
            <p:nvPr/>
          </p:nvSpPr>
          <p:spPr>
            <a:xfrm>
              <a:off x="5973949" y="3726227"/>
              <a:ext cx="3158836" cy="1015663"/>
            </a:xfrm>
            <a:prstGeom prst="rect">
              <a:avLst/>
            </a:prstGeom>
            <a:noFill/>
          </p:spPr>
          <p:txBody>
            <a:bodyPr wrap="square" rtlCol="0">
              <a:spAutoFit/>
            </a:bodyPr>
            <a:lstStyle/>
            <a:p>
              <a:pPr algn="ctr"/>
              <a:r>
                <a:rPr lang="en-US" sz="6000" dirty="0">
                  <a:latin typeface="Comic Sans MS" panose="030F0702030302020204" pitchFamily="66" charset="0"/>
                </a:rPr>
                <a:t>six</a:t>
              </a:r>
            </a:p>
          </p:txBody>
        </p:sp>
      </p:grpSp>
    </p:spTree>
    <p:custDataLst>
      <p:tags r:id="rId1"/>
    </p:custDataLst>
    <p:extLst>
      <p:ext uri="{BB962C8B-B14F-4D97-AF65-F5344CB8AC3E}">
        <p14:creationId xmlns:p14="http://schemas.microsoft.com/office/powerpoint/2010/main" val="319545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fltVal val="0"/>
                                          </p:val>
                                        </p:tav>
                                        <p:tav tm="100000">
                                          <p:val>
                                            <p:strVal val="#ppt_w"/>
                                          </p:val>
                                        </p:tav>
                                      </p:tavLst>
                                    </p:anim>
                                    <p:anim calcmode="lin" valueType="num">
                                      <p:cBhvr>
                                        <p:cTn id="16" dur="1000" fill="hold"/>
                                        <p:tgtEl>
                                          <p:spTgt spid="16"/>
                                        </p:tgtEl>
                                        <p:attrNameLst>
                                          <p:attrName>ppt_h</p:attrName>
                                        </p:attrNameLst>
                                      </p:cBhvr>
                                      <p:tavLst>
                                        <p:tav tm="0">
                                          <p:val>
                                            <p:fltVal val="0"/>
                                          </p:val>
                                        </p:tav>
                                        <p:tav tm="100000">
                                          <p:val>
                                            <p:strVal val="#ppt_h"/>
                                          </p:val>
                                        </p:tav>
                                      </p:tavLst>
                                    </p:anim>
                                    <p:anim calcmode="lin" valueType="num">
                                      <p:cBhvr>
                                        <p:cTn id="17" dur="1000" fill="hold"/>
                                        <p:tgtEl>
                                          <p:spTgt spid="16"/>
                                        </p:tgtEl>
                                        <p:attrNameLst>
                                          <p:attrName>style.rotation</p:attrName>
                                        </p:attrNameLst>
                                      </p:cBhvr>
                                      <p:tavLst>
                                        <p:tav tm="0">
                                          <p:val>
                                            <p:fltVal val="90"/>
                                          </p:val>
                                        </p:tav>
                                        <p:tav tm="100000">
                                          <p:val>
                                            <p:fltVal val="0"/>
                                          </p:val>
                                        </p:tav>
                                      </p:tavLst>
                                    </p:anim>
                                    <p:animEffect transition="in" filter="fade">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ppt_w</p:attrName>
                                        </p:attrNameLst>
                                      </p:cBhvr>
                                      <p:tavLst>
                                        <p:tav tm="0">
                                          <p:val>
                                            <p:fltVal val="0"/>
                                          </p:val>
                                        </p:tav>
                                        <p:tav tm="100000">
                                          <p:val>
                                            <p:strVal val="#ppt_w"/>
                                          </p:val>
                                        </p:tav>
                                      </p:tavLst>
                                    </p:anim>
                                    <p:anim calcmode="lin" valueType="num">
                                      <p:cBhvr>
                                        <p:cTn id="24" dur="1000" fill="hold"/>
                                        <p:tgtEl>
                                          <p:spTgt spid="17"/>
                                        </p:tgtEl>
                                        <p:attrNameLst>
                                          <p:attrName>ppt_h</p:attrName>
                                        </p:attrNameLst>
                                      </p:cBhvr>
                                      <p:tavLst>
                                        <p:tav tm="0">
                                          <p:val>
                                            <p:fltVal val="0"/>
                                          </p:val>
                                        </p:tav>
                                        <p:tav tm="100000">
                                          <p:val>
                                            <p:strVal val="#ppt_h"/>
                                          </p:val>
                                        </p:tav>
                                      </p:tavLst>
                                    </p:anim>
                                    <p:anim calcmode="lin" valueType="num">
                                      <p:cBhvr>
                                        <p:cTn id="25" dur="1000" fill="hold"/>
                                        <p:tgtEl>
                                          <p:spTgt spid="17"/>
                                        </p:tgtEl>
                                        <p:attrNameLst>
                                          <p:attrName>style.rotation</p:attrName>
                                        </p:attrNameLst>
                                      </p:cBhvr>
                                      <p:tavLst>
                                        <p:tav tm="0">
                                          <p:val>
                                            <p:fltVal val="90"/>
                                          </p:val>
                                        </p:tav>
                                        <p:tav tm="100000">
                                          <p:val>
                                            <p:fltVal val="0"/>
                                          </p:val>
                                        </p:tav>
                                      </p:tavLst>
                                    </p:anim>
                                    <p:animEffect transition="in" filter="fade">
                                      <p:cBhvr>
                                        <p:cTn id="26" dur="1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 calcmode="lin" valueType="num">
                                      <p:cBhvr>
                                        <p:cTn id="33" dur="1000" fill="hold"/>
                                        <p:tgtEl>
                                          <p:spTgt spid="18"/>
                                        </p:tgtEl>
                                        <p:attrNameLst>
                                          <p:attrName>style.rotation</p:attrName>
                                        </p:attrNameLst>
                                      </p:cBhvr>
                                      <p:tavLst>
                                        <p:tav tm="0">
                                          <p:val>
                                            <p:fltVal val="90"/>
                                          </p:val>
                                        </p:tav>
                                        <p:tav tm="100000">
                                          <p:val>
                                            <p:fltVal val="0"/>
                                          </p:val>
                                        </p:tav>
                                      </p:tavLst>
                                    </p:anim>
                                    <p:animEffect transition="in" filter="fade">
                                      <p:cBhvr>
                                        <p:cTn id="3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a:xfrm>
            <a:off x="457200" y="604528"/>
            <a:ext cx="8229600" cy="1143000"/>
          </a:xfrm>
        </p:spPr>
        <p:txBody>
          <a:bodyPr>
            <a:normAutofit fontScale="90000"/>
          </a:bodyPr>
          <a:lstStyle/>
          <a:p>
            <a:pPr marL="0" marR="0">
              <a:lnSpc>
                <a:spcPct val="115000"/>
              </a:lnSpc>
              <a:spcBef>
                <a:spcPts val="0"/>
              </a:spcBef>
              <a:spcAft>
                <a:spcPts val="1000"/>
              </a:spcAft>
            </a:pPr>
            <a:r>
              <a:rPr lang="en-US" sz="4400" b="1" dirty="0">
                <a:effectLst/>
                <a:latin typeface="Comic Sans MS" panose="030F0702030302020204" pitchFamily="66" charset="0"/>
                <a:ea typeface="Calibri" panose="020F0502020204030204" pitchFamily="34" charset="0"/>
                <a:cs typeface="Calibri" panose="020F0502020204030204" pitchFamily="34" charset="0"/>
              </a:rPr>
              <a:t>Dive into a 5 Finger Retell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br>
              <a:rPr lang="en-US" dirty="0">
                <a:latin typeface="Comic Sans MS" panose="030F0702030302020204" pitchFamily="66" charset="0"/>
              </a:rPr>
            </a:br>
            <a:endParaRPr lang="en-US" dirty="0">
              <a:latin typeface="Comic Sans MS" panose="030F0702030302020204" pitchFamily="66" charset="0"/>
            </a:endParaRPr>
          </a:p>
        </p:txBody>
      </p:sp>
      <p:sp>
        <p:nvSpPr>
          <p:cNvPr id="3" name="TextBox 2">
            <a:extLst>
              <a:ext uri="{FF2B5EF4-FFF2-40B4-BE49-F238E27FC236}">
                <a16:creationId xmlns:a16="http://schemas.microsoft.com/office/drawing/2014/main" id="{0AF201CF-46D4-46B1-9273-80C07576DC6E}"/>
              </a:ext>
            </a:extLst>
          </p:cNvPr>
          <p:cNvSpPr txBox="1"/>
          <p:nvPr/>
        </p:nvSpPr>
        <p:spPr>
          <a:xfrm>
            <a:off x="886691" y="2078182"/>
            <a:ext cx="7259782" cy="1015663"/>
          </a:xfrm>
          <a:prstGeom prst="rect">
            <a:avLst/>
          </a:prstGeom>
          <a:noFill/>
        </p:spPr>
        <p:txBody>
          <a:bodyPr wrap="square" rtlCol="0">
            <a:spAutoFit/>
          </a:bodyPr>
          <a:lstStyle/>
          <a:p>
            <a:pPr algn="ctr"/>
            <a:r>
              <a:rPr lang="en-US" sz="6000" dirty="0">
                <a:latin typeface="Comic Sans MS" panose="030F0702030302020204" pitchFamily="66" charset="0"/>
              </a:rPr>
              <a:t>CHARACTERS</a:t>
            </a:r>
          </a:p>
        </p:txBody>
      </p:sp>
      <p:grpSp>
        <p:nvGrpSpPr>
          <p:cNvPr id="17" name="Group 16">
            <a:extLst>
              <a:ext uri="{FF2B5EF4-FFF2-40B4-BE49-F238E27FC236}">
                <a16:creationId xmlns:a16="http://schemas.microsoft.com/office/drawing/2014/main" id="{C7026C86-4E49-4B6A-B3CB-E1B82F38C6EC}"/>
              </a:ext>
            </a:extLst>
          </p:cNvPr>
          <p:cNvGrpSpPr/>
          <p:nvPr/>
        </p:nvGrpSpPr>
        <p:grpSpPr>
          <a:xfrm>
            <a:off x="3092539" y="5114974"/>
            <a:ext cx="2848085" cy="1601932"/>
            <a:chOff x="266700" y="5243946"/>
            <a:chExt cx="2528454" cy="1239982"/>
          </a:xfrm>
        </p:grpSpPr>
        <p:pic>
          <p:nvPicPr>
            <p:cNvPr id="7" name="Graphic 6" descr="Monkey with solid fill">
              <a:extLst>
                <a:ext uri="{FF2B5EF4-FFF2-40B4-BE49-F238E27FC236}">
                  <a16:creationId xmlns:a16="http://schemas.microsoft.com/office/drawing/2014/main" id="{51301169-FD7D-4D82-B3D4-C3728A33DC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6700" y="5243946"/>
              <a:ext cx="1239982" cy="1239982"/>
            </a:xfrm>
            <a:prstGeom prst="rect">
              <a:avLst/>
            </a:prstGeom>
          </p:spPr>
        </p:pic>
        <p:pic>
          <p:nvPicPr>
            <p:cNvPr id="16" name="Graphic 15" descr="Whale with solid fill">
              <a:extLst>
                <a:ext uri="{FF2B5EF4-FFF2-40B4-BE49-F238E27FC236}">
                  <a16:creationId xmlns:a16="http://schemas.microsoft.com/office/drawing/2014/main" id="{0343D727-D6DD-456A-B326-0CBF99CDA8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45227" y="5334001"/>
              <a:ext cx="1149927" cy="1149927"/>
            </a:xfrm>
            <a:prstGeom prst="rect">
              <a:avLst/>
            </a:prstGeom>
          </p:spPr>
        </p:pic>
      </p:grpSp>
      <p:pic>
        <p:nvPicPr>
          <p:cNvPr id="2050" name="Picture 2">
            <a:extLst>
              <a:ext uri="{FF2B5EF4-FFF2-40B4-BE49-F238E27FC236}">
                <a16:creationId xmlns:a16="http://schemas.microsoft.com/office/drawing/2014/main" id="{37B60CB1-9CF8-4C55-BA9B-834DB6930CA4}"/>
              </a:ext>
            </a:extLst>
          </p:cNvPr>
          <p:cNvPicPr>
            <a:picLocks noChangeAspect="1" noChangeArrowheads="1"/>
          </p:cNvPicPr>
          <p:nvPr/>
        </p:nvPicPr>
        <p:blipFill>
          <a:blip r:embed="rId8"/>
          <a:srcRect/>
          <a:stretch/>
        </p:blipFill>
        <p:spPr bwMode="auto">
          <a:xfrm>
            <a:off x="2608896" y="3506612"/>
            <a:ext cx="1550257" cy="15502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726DD1A-A9E3-4FCC-B05A-650A480E009B}"/>
              </a:ext>
            </a:extLst>
          </p:cNvPr>
          <p:cNvPicPr>
            <a:picLocks noChangeAspect="1" noChangeArrowheads="1"/>
          </p:cNvPicPr>
          <p:nvPr/>
        </p:nvPicPr>
        <p:blipFill>
          <a:blip r:embed="rId9"/>
          <a:srcRect/>
          <a:stretch/>
        </p:blipFill>
        <p:spPr bwMode="auto">
          <a:xfrm>
            <a:off x="6600978" y="4620003"/>
            <a:ext cx="2062528" cy="206252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CE747CD3-EC0A-405F-A7AF-155D52718489}"/>
              </a:ext>
            </a:extLst>
          </p:cNvPr>
          <p:cNvPicPr>
            <a:picLocks noChangeAspect="1" noChangeArrowheads="1"/>
          </p:cNvPicPr>
          <p:nvPr/>
        </p:nvPicPr>
        <p:blipFill>
          <a:blip r:embed="rId10"/>
          <a:srcRect/>
          <a:stretch/>
        </p:blipFill>
        <p:spPr bwMode="auto">
          <a:xfrm>
            <a:off x="786912" y="5140811"/>
            <a:ext cx="1550257" cy="1550257"/>
          </a:xfrm>
          <a:prstGeom prst="rect">
            <a:avLst/>
          </a:prstGeom>
          <a:noFill/>
          <a:extLst>
            <a:ext uri="{909E8E84-426E-40DD-AFC4-6F175D3DCCD1}">
              <a14:hiddenFill xmlns:a14="http://schemas.microsoft.com/office/drawing/2010/main">
                <a:solidFill>
                  <a:srgbClr val="FFFFFF"/>
                </a:solidFill>
              </a14:hiddenFill>
            </a:ext>
          </a:extLst>
        </p:spPr>
      </p:pic>
      <p:pic>
        <p:nvPicPr>
          <p:cNvPr id="19" name="Graphic 18" descr="Badge 6 with solid fill">
            <a:extLst>
              <a:ext uri="{FF2B5EF4-FFF2-40B4-BE49-F238E27FC236}">
                <a16:creationId xmlns:a16="http://schemas.microsoft.com/office/drawing/2014/main" id="{C584A798-04B3-4284-B029-21FE0CB7B9A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49626" y="3611584"/>
            <a:ext cx="1748279" cy="1748279"/>
          </a:xfrm>
          <a:prstGeom prst="rect">
            <a:avLst/>
          </a:prstGeom>
        </p:spPr>
      </p:pic>
      <p:sp>
        <p:nvSpPr>
          <p:cNvPr id="23" name="TextBox 22">
            <a:extLst>
              <a:ext uri="{FF2B5EF4-FFF2-40B4-BE49-F238E27FC236}">
                <a16:creationId xmlns:a16="http://schemas.microsoft.com/office/drawing/2014/main" id="{F21EB804-84DA-4B8C-A590-9EB60CC3FBEF}"/>
              </a:ext>
            </a:extLst>
          </p:cNvPr>
          <p:cNvSpPr txBox="1"/>
          <p:nvPr/>
        </p:nvSpPr>
        <p:spPr>
          <a:xfrm>
            <a:off x="997527" y="2022484"/>
            <a:ext cx="7259782" cy="1015663"/>
          </a:xfrm>
          <a:prstGeom prst="rect">
            <a:avLst/>
          </a:prstGeom>
          <a:noFill/>
        </p:spPr>
        <p:txBody>
          <a:bodyPr wrap="square" rtlCol="0">
            <a:spAutoFit/>
          </a:bodyPr>
          <a:lstStyle/>
          <a:p>
            <a:pPr algn="ctr"/>
            <a:r>
              <a:rPr lang="en-US" sz="6000" dirty="0">
                <a:latin typeface="Comic Sans MS" panose="030F0702030302020204" pitchFamily="66" charset="0"/>
              </a:rPr>
              <a:t>SETTING</a:t>
            </a:r>
          </a:p>
        </p:txBody>
      </p:sp>
      <p:sp>
        <p:nvSpPr>
          <p:cNvPr id="24" name="TextBox 23">
            <a:extLst>
              <a:ext uri="{FF2B5EF4-FFF2-40B4-BE49-F238E27FC236}">
                <a16:creationId xmlns:a16="http://schemas.microsoft.com/office/drawing/2014/main" id="{D1066084-D52E-4965-8082-C31CD6010F06}"/>
              </a:ext>
            </a:extLst>
          </p:cNvPr>
          <p:cNvSpPr txBox="1"/>
          <p:nvPr/>
        </p:nvSpPr>
        <p:spPr>
          <a:xfrm>
            <a:off x="775855" y="2051569"/>
            <a:ext cx="7259782" cy="1015663"/>
          </a:xfrm>
          <a:prstGeom prst="rect">
            <a:avLst/>
          </a:prstGeom>
          <a:noFill/>
        </p:spPr>
        <p:txBody>
          <a:bodyPr wrap="square" rtlCol="0">
            <a:spAutoFit/>
          </a:bodyPr>
          <a:lstStyle/>
          <a:p>
            <a:pPr algn="ctr"/>
            <a:r>
              <a:rPr lang="en-US" sz="6000" dirty="0">
                <a:latin typeface="Comic Sans MS" panose="030F0702030302020204" pitchFamily="66" charset="0"/>
              </a:rPr>
              <a:t>PROBLEM</a:t>
            </a:r>
          </a:p>
        </p:txBody>
      </p:sp>
      <p:sp>
        <p:nvSpPr>
          <p:cNvPr id="25" name="TextBox 24">
            <a:extLst>
              <a:ext uri="{FF2B5EF4-FFF2-40B4-BE49-F238E27FC236}">
                <a16:creationId xmlns:a16="http://schemas.microsoft.com/office/drawing/2014/main" id="{41CBDD6B-53C0-45B7-8A47-D86FF7C266F1}"/>
              </a:ext>
            </a:extLst>
          </p:cNvPr>
          <p:cNvSpPr txBox="1"/>
          <p:nvPr/>
        </p:nvSpPr>
        <p:spPr>
          <a:xfrm>
            <a:off x="886691" y="2009177"/>
            <a:ext cx="7259782" cy="1015663"/>
          </a:xfrm>
          <a:prstGeom prst="rect">
            <a:avLst/>
          </a:prstGeom>
          <a:noFill/>
        </p:spPr>
        <p:txBody>
          <a:bodyPr wrap="square" rtlCol="0">
            <a:spAutoFit/>
          </a:bodyPr>
          <a:lstStyle/>
          <a:p>
            <a:pPr algn="ctr"/>
            <a:r>
              <a:rPr lang="en-US" sz="6000" dirty="0">
                <a:latin typeface="Comic Sans MS" panose="030F0702030302020204" pitchFamily="66" charset="0"/>
              </a:rPr>
              <a:t>EVENTS</a:t>
            </a:r>
          </a:p>
        </p:txBody>
      </p:sp>
      <p:sp>
        <p:nvSpPr>
          <p:cNvPr id="26" name="TextBox 25">
            <a:extLst>
              <a:ext uri="{FF2B5EF4-FFF2-40B4-BE49-F238E27FC236}">
                <a16:creationId xmlns:a16="http://schemas.microsoft.com/office/drawing/2014/main" id="{58A0F332-F0A7-44D0-882A-709A71060F3B}"/>
              </a:ext>
            </a:extLst>
          </p:cNvPr>
          <p:cNvSpPr txBox="1"/>
          <p:nvPr/>
        </p:nvSpPr>
        <p:spPr>
          <a:xfrm>
            <a:off x="937895" y="2040628"/>
            <a:ext cx="7259782" cy="1015663"/>
          </a:xfrm>
          <a:prstGeom prst="rect">
            <a:avLst/>
          </a:prstGeom>
          <a:noFill/>
        </p:spPr>
        <p:txBody>
          <a:bodyPr wrap="square" rtlCol="0">
            <a:spAutoFit/>
          </a:bodyPr>
          <a:lstStyle/>
          <a:p>
            <a:pPr algn="ctr"/>
            <a:r>
              <a:rPr lang="en-US" sz="6000" dirty="0">
                <a:latin typeface="Comic Sans MS" panose="030F0702030302020204" pitchFamily="66" charset="0"/>
              </a:rPr>
              <a:t>SOLUTION</a:t>
            </a:r>
          </a:p>
        </p:txBody>
      </p:sp>
    </p:spTree>
    <p:custDataLst>
      <p:tags r:id="rId1"/>
    </p:custDataLst>
    <p:extLst>
      <p:ext uri="{BB962C8B-B14F-4D97-AF65-F5344CB8AC3E}">
        <p14:creationId xmlns:p14="http://schemas.microsoft.com/office/powerpoint/2010/main" val="306188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3"/>
                                        </p:tgtEl>
                                      </p:cBhvr>
                                    </p:animEffect>
                                    <p:anim calcmode="lin" valueType="num">
                                      <p:cBhvr>
                                        <p:cTn id="12" dur="1000"/>
                                        <p:tgtEl>
                                          <p:spTgt spid="3"/>
                                        </p:tgtEl>
                                        <p:attrNameLst>
                                          <p:attrName>ppt_x</p:attrName>
                                        </p:attrNameLst>
                                      </p:cBhvr>
                                      <p:tavLst>
                                        <p:tav tm="0">
                                          <p:val>
                                            <p:strVal val="ppt_x"/>
                                          </p:val>
                                        </p:tav>
                                        <p:tav tm="100000">
                                          <p:val>
                                            <p:strVal val="ppt_x"/>
                                          </p:val>
                                        </p:tav>
                                      </p:tavLst>
                                    </p:anim>
                                    <p:anim calcmode="lin" valueType="num">
                                      <p:cBhvr>
                                        <p:cTn id="13" dur="1000"/>
                                        <p:tgtEl>
                                          <p:spTgt spid="3"/>
                                        </p:tgtEl>
                                        <p:attrNameLst>
                                          <p:attrName>ppt_y</p:attrName>
                                        </p:attrNameLst>
                                      </p:cBhvr>
                                      <p:tavLst>
                                        <p:tav tm="0">
                                          <p:val>
                                            <p:strVal val="ppt_y"/>
                                          </p:val>
                                        </p:tav>
                                        <p:tav tm="100000">
                                          <p:val>
                                            <p:strVal val="ppt_y+.1"/>
                                          </p:val>
                                        </p:tav>
                                      </p:tavLst>
                                    </p:anim>
                                    <p:set>
                                      <p:cBhvr>
                                        <p:cTn id="14" dur="1" fill="hold">
                                          <p:stCondLst>
                                            <p:cond delay="9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1" nodeType="clickEffect">
                                  <p:stCondLst>
                                    <p:cond delay="0"/>
                                  </p:stCondLst>
                                  <p:childTnLst>
                                    <p:animEffect transition="out" filter="fade">
                                      <p:cBhvr>
                                        <p:cTn id="23" dur="1000"/>
                                        <p:tgtEl>
                                          <p:spTgt spid="23"/>
                                        </p:tgtEl>
                                      </p:cBhvr>
                                    </p:animEffect>
                                    <p:anim calcmode="lin" valueType="num">
                                      <p:cBhvr>
                                        <p:cTn id="24" dur="1000"/>
                                        <p:tgtEl>
                                          <p:spTgt spid="23"/>
                                        </p:tgtEl>
                                        <p:attrNameLst>
                                          <p:attrName>ppt_x</p:attrName>
                                        </p:attrNameLst>
                                      </p:cBhvr>
                                      <p:tavLst>
                                        <p:tav tm="0">
                                          <p:val>
                                            <p:strVal val="ppt_x"/>
                                          </p:val>
                                        </p:tav>
                                        <p:tav tm="100000">
                                          <p:val>
                                            <p:strVal val="ppt_x"/>
                                          </p:val>
                                        </p:tav>
                                      </p:tavLst>
                                    </p:anim>
                                    <p:anim calcmode="lin" valueType="num">
                                      <p:cBhvr>
                                        <p:cTn id="25" dur="1000"/>
                                        <p:tgtEl>
                                          <p:spTgt spid="23"/>
                                        </p:tgtEl>
                                        <p:attrNameLst>
                                          <p:attrName>ppt_y</p:attrName>
                                        </p:attrNameLst>
                                      </p:cBhvr>
                                      <p:tavLst>
                                        <p:tav tm="0">
                                          <p:val>
                                            <p:strVal val="ppt_y"/>
                                          </p:val>
                                        </p:tav>
                                        <p:tav tm="100000">
                                          <p:val>
                                            <p:strVal val="ppt_y+.1"/>
                                          </p:val>
                                        </p:tav>
                                      </p:tavLst>
                                    </p:anim>
                                    <p:set>
                                      <p:cBhvr>
                                        <p:cTn id="26" dur="1" fill="hold">
                                          <p:stCondLst>
                                            <p:cond delay="999"/>
                                          </p:stCondLst>
                                        </p:cTn>
                                        <p:tgtEl>
                                          <p:spTgt spid="2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xit" presetSubtype="0" fill="hold" grpId="1" nodeType="clickEffect">
                                  <p:stCondLst>
                                    <p:cond delay="0"/>
                                  </p:stCondLst>
                                  <p:childTnLst>
                                    <p:animEffect transition="out" filter="fade">
                                      <p:cBhvr>
                                        <p:cTn id="35" dur="1000"/>
                                        <p:tgtEl>
                                          <p:spTgt spid="24"/>
                                        </p:tgtEl>
                                      </p:cBhvr>
                                    </p:animEffect>
                                    <p:anim calcmode="lin" valueType="num">
                                      <p:cBhvr>
                                        <p:cTn id="36" dur="1000"/>
                                        <p:tgtEl>
                                          <p:spTgt spid="24"/>
                                        </p:tgtEl>
                                        <p:attrNameLst>
                                          <p:attrName>ppt_x</p:attrName>
                                        </p:attrNameLst>
                                      </p:cBhvr>
                                      <p:tavLst>
                                        <p:tav tm="0">
                                          <p:val>
                                            <p:strVal val="ppt_x"/>
                                          </p:val>
                                        </p:tav>
                                        <p:tav tm="100000">
                                          <p:val>
                                            <p:strVal val="ppt_x"/>
                                          </p:val>
                                        </p:tav>
                                      </p:tavLst>
                                    </p:anim>
                                    <p:anim calcmode="lin" valueType="num">
                                      <p:cBhvr>
                                        <p:cTn id="37" dur="1000"/>
                                        <p:tgtEl>
                                          <p:spTgt spid="24"/>
                                        </p:tgtEl>
                                        <p:attrNameLst>
                                          <p:attrName>ppt_y</p:attrName>
                                        </p:attrNameLst>
                                      </p:cBhvr>
                                      <p:tavLst>
                                        <p:tav tm="0">
                                          <p:val>
                                            <p:strVal val="ppt_y"/>
                                          </p:val>
                                        </p:tav>
                                        <p:tav tm="100000">
                                          <p:val>
                                            <p:strVal val="ppt_y+.1"/>
                                          </p:val>
                                        </p:tav>
                                      </p:tavLst>
                                    </p:anim>
                                    <p:set>
                                      <p:cBhvr>
                                        <p:cTn id="38" dur="1" fill="hold">
                                          <p:stCondLst>
                                            <p:cond delay="999"/>
                                          </p:stCondLst>
                                        </p:cTn>
                                        <p:tgtEl>
                                          <p:spTgt spid="2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grpId="1" nodeType="clickEffect">
                                  <p:stCondLst>
                                    <p:cond delay="0"/>
                                  </p:stCondLst>
                                  <p:childTnLst>
                                    <p:animEffect transition="out" filter="fade">
                                      <p:cBhvr>
                                        <p:cTn id="47" dur="1000"/>
                                        <p:tgtEl>
                                          <p:spTgt spid="25"/>
                                        </p:tgtEl>
                                      </p:cBhvr>
                                    </p:animEffect>
                                    <p:anim calcmode="lin" valueType="num">
                                      <p:cBhvr>
                                        <p:cTn id="48" dur="1000"/>
                                        <p:tgtEl>
                                          <p:spTgt spid="25"/>
                                        </p:tgtEl>
                                        <p:attrNameLst>
                                          <p:attrName>ppt_x</p:attrName>
                                        </p:attrNameLst>
                                      </p:cBhvr>
                                      <p:tavLst>
                                        <p:tav tm="0">
                                          <p:val>
                                            <p:strVal val="ppt_x"/>
                                          </p:val>
                                        </p:tav>
                                        <p:tav tm="100000">
                                          <p:val>
                                            <p:strVal val="ppt_x"/>
                                          </p:val>
                                        </p:tav>
                                      </p:tavLst>
                                    </p:anim>
                                    <p:anim calcmode="lin" valueType="num">
                                      <p:cBhvr>
                                        <p:cTn id="49" dur="1000"/>
                                        <p:tgtEl>
                                          <p:spTgt spid="25"/>
                                        </p:tgtEl>
                                        <p:attrNameLst>
                                          <p:attrName>ppt_y</p:attrName>
                                        </p:attrNameLst>
                                      </p:cBhvr>
                                      <p:tavLst>
                                        <p:tav tm="0">
                                          <p:val>
                                            <p:strVal val="ppt_y"/>
                                          </p:val>
                                        </p:tav>
                                        <p:tav tm="100000">
                                          <p:val>
                                            <p:strVal val="ppt_y+.1"/>
                                          </p:val>
                                        </p:tav>
                                      </p:tavLst>
                                    </p:anim>
                                    <p:set>
                                      <p:cBhvr>
                                        <p:cTn id="50" dur="1" fill="hold">
                                          <p:stCondLst>
                                            <p:cond delay="999"/>
                                          </p:stCondLst>
                                        </p:cTn>
                                        <p:tgtEl>
                                          <p:spTgt spid="2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xit" presetSubtype="0" fill="hold" grpId="1" nodeType="clickEffect">
                                  <p:stCondLst>
                                    <p:cond delay="0"/>
                                  </p:stCondLst>
                                  <p:childTnLst>
                                    <p:animEffect transition="out" filter="fade">
                                      <p:cBhvr>
                                        <p:cTn id="59" dur="1000"/>
                                        <p:tgtEl>
                                          <p:spTgt spid="26"/>
                                        </p:tgtEl>
                                      </p:cBhvr>
                                    </p:animEffect>
                                    <p:anim calcmode="lin" valueType="num">
                                      <p:cBhvr>
                                        <p:cTn id="60" dur="1000"/>
                                        <p:tgtEl>
                                          <p:spTgt spid="26"/>
                                        </p:tgtEl>
                                        <p:attrNameLst>
                                          <p:attrName>ppt_x</p:attrName>
                                        </p:attrNameLst>
                                      </p:cBhvr>
                                      <p:tavLst>
                                        <p:tav tm="0">
                                          <p:val>
                                            <p:strVal val="ppt_x"/>
                                          </p:val>
                                        </p:tav>
                                        <p:tav tm="100000">
                                          <p:val>
                                            <p:strVal val="ppt_x"/>
                                          </p:val>
                                        </p:tav>
                                      </p:tavLst>
                                    </p:anim>
                                    <p:anim calcmode="lin" valueType="num">
                                      <p:cBhvr>
                                        <p:cTn id="61" dur="1000"/>
                                        <p:tgtEl>
                                          <p:spTgt spid="26"/>
                                        </p:tgtEl>
                                        <p:attrNameLst>
                                          <p:attrName>ppt_y</p:attrName>
                                        </p:attrNameLst>
                                      </p:cBhvr>
                                      <p:tavLst>
                                        <p:tav tm="0">
                                          <p:val>
                                            <p:strVal val="ppt_y"/>
                                          </p:val>
                                        </p:tav>
                                        <p:tav tm="100000">
                                          <p:val>
                                            <p:strVal val="ppt_y+.1"/>
                                          </p:val>
                                        </p:tav>
                                      </p:tavLst>
                                    </p:anim>
                                    <p:set>
                                      <p:cBhvr>
                                        <p:cTn id="62" dur="1" fill="hold">
                                          <p:stCondLst>
                                            <p:cond delay="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17"/>
                    </p:tgtEl>
                  </p:cond>
                </p:stCondLst>
                <p:endSync evt="end" delay="0">
                  <p:rtn val="all"/>
                </p:endSync>
                <p:childTnLst>
                  <p:par>
                    <p:cTn id="64" fill="hold">
                      <p:stCondLst>
                        <p:cond delay="0"/>
                      </p:stCondLst>
                      <p:childTnLst>
                        <p:par>
                          <p:cTn id="65" fill="hold">
                            <p:stCondLst>
                              <p:cond delay="0"/>
                            </p:stCondLst>
                            <p:childTnLst>
                              <p:par>
                                <p:cTn id="66" presetID="16" presetClass="exit" presetSubtype="21" fill="hold" nodeType="clickEffect">
                                  <p:stCondLst>
                                    <p:cond delay="0"/>
                                  </p:stCondLst>
                                  <p:childTnLst>
                                    <p:animEffect transition="out" filter="barn(inVertical)">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9" restart="whenNotActive" fill="hold" evtFilter="cancelBubble" nodeType="interactiveSeq">
                <p:stCondLst>
                  <p:cond evt="onClick" delay="0">
                    <p:tgtEl>
                      <p:spTgt spid="2050"/>
                    </p:tgtEl>
                  </p:cond>
                </p:stCondLst>
                <p:endSync evt="end" delay="0">
                  <p:rtn val="all"/>
                </p:endSync>
                <p:childTnLst>
                  <p:par>
                    <p:cTn id="70" fill="hold">
                      <p:stCondLst>
                        <p:cond delay="0"/>
                      </p:stCondLst>
                      <p:childTnLst>
                        <p:par>
                          <p:cTn id="71" fill="hold">
                            <p:stCondLst>
                              <p:cond delay="0"/>
                            </p:stCondLst>
                            <p:childTnLst>
                              <p:par>
                                <p:cTn id="72" presetID="16" presetClass="exit" presetSubtype="21" fill="hold" nodeType="clickEffect">
                                  <p:stCondLst>
                                    <p:cond delay="0"/>
                                  </p:stCondLst>
                                  <p:childTnLst>
                                    <p:animEffect transition="out" filter="barn(inVertical)">
                                      <p:cBhvr>
                                        <p:cTn id="73" dur="500"/>
                                        <p:tgtEl>
                                          <p:spTgt spid="2050"/>
                                        </p:tgtEl>
                                      </p:cBhvr>
                                    </p:animEffect>
                                    <p:set>
                                      <p:cBhvr>
                                        <p:cTn id="74" dur="1" fill="hold">
                                          <p:stCondLst>
                                            <p:cond delay="499"/>
                                          </p:stCondLst>
                                        </p:cTn>
                                        <p:tgtEl>
                                          <p:spTgt spid="2050"/>
                                        </p:tgtEl>
                                        <p:attrNameLst>
                                          <p:attrName>style.visibility</p:attrName>
                                        </p:attrNameLst>
                                      </p:cBhvr>
                                      <p:to>
                                        <p:strVal val="hidden"/>
                                      </p:to>
                                    </p:set>
                                  </p:childTnLst>
                                </p:cTn>
                              </p:par>
                            </p:childTnLst>
                          </p:cTn>
                        </p:par>
                      </p:childTnLst>
                    </p:cTn>
                  </p:par>
                </p:childTnLst>
              </p:cTn>
              <p:nextCondLst>
                <p:cond evt="onClick" delay="0">
                  <p:tgtEl>
                    <p:spTgt spid="2050"/>
                  </p:tgtEl>
                </p:cond>
              </p:nextCondLst>
            </p:seq>
            <p:seq concurrent="1" nextAc="seek">
              <p:cTn id="75" restart="whenNotActive" fill="hold" evtFilter="cancelBubble" nodeType="interactiveSeq">
                <p:stCondLst>
                  <p:cond evt="onClick" delay="0">
                    <p:tgtEl>
                      <p:spTgt spid="2052"/>
                    </p:tgtEl>
                  </p:cond>
                </p:stCondLst>
                <p:endSync evt="end" delay="0">
                  <p:rtn val="all"/>
                </p:endSync>
                <p:childTnLst>
                  <p:par>
                    <p:cTn id="76" fill="hold">
                      <p:stCondLst>
                        <p:cond delay="0"/>
                      </p:stCondLst>
                      <p:childTnLst>
                        <p:par>
                          <p:cTn id="77" fill="hold">
                            <p:stCondLst>
                              <p:cond delay="0"/>
                            </p:stCondLst>
                            <p:childTnLst>
                              <p:par>
                                <p:cTn id="78" presetID="16" presetClass="exit" presetSubtype="21" fill="hold" nodeType="clickEffect">
                                  <p:stCondLst>
                                    <p:cond delay="0"/>
                                  </p:stCondLst>
                                  <p:childTnLst>
                                    <p:animEffect transition="out" filter="barn(inVertical)">
                                      <p:cBhvr>
                                        <p:cTn id="79" dur="500"/>
                                        <p:tgtEl>
                                          <p:spTgt spid="2052"/>
                                        </p:tgtEl>
                                      </p:cBhvr>
                                    </p:animEffect>
                                    <p:set>
                                      <p:cBhvr>
                                        <p:cTn id="80" dur="1" fill="hold">
                                          <p:stCondLst>
                                            <p:cond delay="499"/>
                                          </p:stCondLst>
                                        </p:cTn>
                                        <p:tgtEl>
                                          <p:spTgt spid="2052"/>
                                        </p:tgtEl>
                                        <p:attrNameLst>
                                          <p:attrName>style.visibility</p:attrName>
                                        </p:attrNameLst>
                                      </p:cBhvr>
                                      <p:to>
                                        <p:strVal val="hidden"/>
                                      </p:to>
                                    </p:set>
                                  </p:childTnLst>
                                </p:cTn>
                              </p:par>
                            </p:childTnLst>
                          </p:cTn>
                        </p:par>
                      </p:childTnLst>
                    </p:cTn>
                  </p:par>
                </p:childTnLst>
              </p:cTn>
              <p:nextCondLst>
                <p:cond evt="onClick" delay="0">
                  <p:tgtEl>
                    <p:spTgt spid="2052"/>
                  </p:tgtEl>
                </p:cond>
              </p:nextCondLst>
            </p:seq>
            <p:seq concurrent="1" nextAc="seek">
              <p:cTn id="81" restart="whenNotActive" fill="hold" evtFilter="cancelBubble" nodeType="interactiveSeq">
                <p:stCondLst>
                  <p:cond evt="onClick" delay="0">
                    <p:tgtEl>
                      <p:spTgt spid="2054"/>
                    </p:tgtEl>
                  </p:cond>
                </p:stCondLst>
                <p:endSync evt="end" delay="0">
                  <p:rtn val="all"/>
                </p:endSync>
                <p:childTnLst>
                  <p:par>
                    <p:cTn id="82" fill="hold">
                      <p:stCondLst>
                        <p:cond delay="0"/>
                      </p:stCondLst>
                      <p:childTnLst>
                        <p:par>
                          <p:cTn id="83" fill="hold">
                            <p:stCondLst>
                              <p:cond delay="0"/>
                            </p:stCondLst>
                            <p:childTnLst>
                              <p:par>
                                <p:cTn id="84" presetID="16" presetClass="exit" presetSubtype="21" fill="hold" nodeType="clickEffect">
                                  <p:stCondLst>
                                    <p:cond delay="0"/>
                                  </p:stCondLst>
                                  <p:childTnLst>
                                    <p:animEffect transition="out" filter="barn(inVertical)">
                                      <p:cBhvr>
                                        <p:cTn id="85" dur="500"/>
                                        <p:tgtEl>
                                          <p:spTgt spid="2054"/>
                                        </p:tgtEl>
                                      </p:cBhvr>
                                    </p:animEffect>
                                    <p:set>
                                      <p:cBhvr>
                                        <p:cTn id="86" dur="1" fill="hold">
                                          <p:stCondLst>
                                            <p:cond delay="499"/>
                                          </p:stCondLst>
                                        </p:cTn>
                                        <p:tgtEl>
                                          <p:spTgt spid="2054"/>
                                        </p:tgtEl>
                                        <p:attrNameLst>
                                          <p:attrName>style.visibility</p:attrName>
                                        </p:attrNameLst>
                                      </p:cBhvr>
                                      <p:to>
                                        <p:strVal val="hidden"/>
                                      </p:to>
                                    </p:set>
                                  </p:childTnLst>
                                </p:cTn>
                              </p:par>
                            </p:childTnLst>
                          </p:cTn>
                        </p:par>
                      </p:childTnLst>
                    </p:cTn>
                  </p:par>
                </p:childTnLst>
              </p:cTn>
              <p:nextCondLst>
                <p:cond evt="onClick" delay="0">
                  <p:tgtEl>
                    <p:spTgt spid="2054"/>
                  </p:tgtEl>
                </p:cond>
              </p:nextCondLst>
            </p:seq>
            <p:seq concurrent="1" nextAc="seek">
              <p:cTn id="87" restart="whenNotActive" fill="hold" evtFilter="cancelBubble" nodeType="interactiveSeq">
                <p:stCondLst>
                  <p:cond evt="onClick" delay="0">
                    <p:tgtEl>
                      <p:spTgt spid="19"/>
                    </p:tgtEl>
                  </p:cond>
                </p:stCondLst>
                <p:endSync evt="end" delay="0">
                  <p:rtn val="all"/>
                </p:endSync>
                <p:childTnLst>
                  <p:par>
                    <p:cTn id="88" fill="hold">
                      <p:stCondLst>
                        <p:cond delay="0"/>
                      </p:stCondLst>
                      <p:childTnLst>
                        <p:par>
                          <p:cTn id="89" fill="hold">
                            <p:stCondLst>
                              <p:cond delay="0"/>
                            </p:stCondLst>
                            <p:childTnLst>
                              <p:par>
                                <p:cTn id="90" presetID="16" presetClass="exit" presetSubtype="21" fill="hold" nodeType="clickEffect">
                                  <p:stCondLst>
                                    <p:cond delay="0"/>
                                  </p:stCondLst>
                                  <p:childTnLst>
                                    <p:animEffect transition="out" filter="barn(inVertical)">
                                      <p:cBhvr>
                                        <p:cTn id="91" dur="500"/>
                                        <p:tgtEl>
                                          <p:spTgt spid="19"/>
                                        </p:tgtEl>
                                      </p:cBhvr>
                                    </p:animEffect>
                                    <p:set>
                                      <p:cBhvr>
                                        <p:cTn id="92"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3" grpId="0"/>
      <p:bldP spid="3" grpId="1"/>
      <p:bldP spid="23" grpId="0"/>
      <p:bldP spid="23" grpId="1"/>
      <p:bldP spid="24" grpId="0"/>
      <p:bldP spid="24" grpId="1"/>
      <p:bldP spid="25" grpId="0"/>
      <p:bldP spid="25" grpId="1"/>
      <p:bldP spid="26" grpId="0"/>
      <p:bldP spid="2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custDataLst>
      <p:tags r:id="rId1"/>
    </p:custDataLst>
    <p:extLst>
      <p:ext uri="{BB962C8B-B14F-4D97-AF65-F5344CB8AC3E}">
        <p14:creationId xmlns:p14="http://schemas.microsoft.com/office/powerpoint/2010/main" val="37177815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12412</TotalTime>
  <Words>977</Words>
  <Application>Microsoft Office PowerPoint</Application>
  <PresentationFormat>On-screen Show (4:3)</PresentationFormat>
  <Paragraphs>86</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Comic Sans MS</vt:lpstr>
      <vt:lpstr>Office Theme</vt:lpstr>
      <vt:lpstr>A Day at the Beach</vt:lpstr>
      <vt:lpstr>Jump in! to a ch, wh, and ph Review</vt:lpstr>
      <vt:lpstr>Build your ch, wh, and ph Knowledge</vt:lpstr>
      <vt:lpstr>Sailing to a Sight Words Review  </vt:lpstr>
      <vt:lpstr>Digging into a Sight Word Practice</vt:lpstr>
      <vt:lpstr>Dive into a 5 Finger Retell   </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Shawn Mahoney</cp:lastModifiedBy>
  <cp:revision>221</cp:revision>
  <dcterms:created xsi:type="dcterms:W3CDTF">2012-04-20T18:25:02Z</dcterms:created>
  <dcterms:modified xsi:type="dcterms:W3CDTF">2021-08-06T20:57:00Z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A2ACA53A-DA4D-457C-9265-8962926DF257</vt:lpwstr>
  </property>
  <property fmtid="{D5CDD505-2E9C-101B-9397-08002B2CF9AE}" pid="3" name="ArticulatePath">
    <vt:lpwstr>ELA 1_Module 3_AP</vt:lpwstr>
  </property>
</Properties>
</file>