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344" r:id="rId2"/>
    <p:sldId id="356" r:id="rId3"/>
    <p:sldId id="358" r:id="rId4"/>
    <p:sldId id="359" r:id="rId5"/>
    <p:sldId id="360" r:id="rId6"/>
    <p:sldId id="349" r:id="rId7"/>
    <p:sldId id="361" r:id="rId8"/>
    <p:sldId id="351" r:id="rId9"/>
    <p:sldId id="352" r:id="rId10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m Kalos" initials="JK" lastIdx="1" clrIdx="0">
    <p:extLst>
      <p:ext uri="{19B8F6BF-5375-455C-9EA6-DF929625EA0E}">
        <p15:presenceInfo xmlns:p15="http://schemas.microsoft.com/office/powerpoint/2012/main" userId="88f479c315fdb20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35F561-F162-4980-8399-DC47AE4FD17F}" v="4" dt="2021-07-14T20:07:47.5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57699" autoAdjust="0"/>
  </p:normalViewPr>
  <p:slideViewPr>
    <p:cSldViewPr snapToGrid="0">
      <p:cViewPr varScale="1">
        <p:scale>
          <a:sx n="65" d="100"/>
          <a:sy n="65" d="100"/>
        </p:scale>
        <p:origin x="23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EB9EE5-3A70-4006-A480-5215F4611AA5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4F3332-2E3F-4D60-9274-C17357D68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66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Say, “Today we are going to have a raving review of the short e sound, our super sight words, and a 5 finger retell of the story “Megs Pet”.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3404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60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“Listen closely as I say each word with the </a:t>
            </a:r>
            <a:r>
              <a:rPr lang="en-US" sz="60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</a:t>
            </a:r>
            <a:r>
              <a:rPr lang="en-US" sz="60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or </a:t>
            </a:r>
            <a:r>
              <a:rPr lang="en-US" sz="60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60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diagraph in it. After I say the word you repeat it”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60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60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</a:t>
            </a:r>
            <a:r>
              <a:rPr lang="en-US" sz="60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</a:t>
            </a:r>
            <a:r>
              <a:rPr lang="en-US" sz="60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and picture of a shoe. Say, “</a:t>
            </a:r>
            <a:r>
              <a:rPr lang="en-US" sz="60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</a:t>
            </a:r>
            <a:r>
              <a:rPr lang="en-US" sz="60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” sound as in shoe” student repeats </a:t>
            </a:r>
            <a:r>
              <a:rPr lang="en-US" sz="60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</a:t>
            </a:r>
            <a:r>
              <a:rPr lang="en-US" sz="60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as in shoe. Click to make it disappear.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60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60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</a:t>
            </a:r>
            <a:r>
              <a:rPr lang="en-US" sz="60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60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and picture of a thumb. Say, “</a:t>
            </a:r>
            <a:r>
              <a:rPr lang="en-US" sz="60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60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” sound as in thumb” student repeats </a:t>
            </a:r>
            <a:r>
              <a:rPr lang="en-US" sz="60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60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as in thumb.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4679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“We are going to practice the diagraphs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th.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I will show you a picture and you need to tell me if it has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or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 in it. Ready?”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a picture of a ship. Say, “What sound does this picture have in it,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or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?” Click to circle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sound. Say “Yes, this is a ship and ship has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 in it!” Let’s try again!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61633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a picture of a shower. Say, “What sound does this picture have in it,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or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?” Click to circle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sound. Say “Yes, this is a shower and shower has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 in it!” Let’s try again!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52618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a picture of a tooth. Say, “What sound does this picture have in it,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or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?” Click to circle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sound. Say “Yes, this is a tooth and tooth have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 in it!”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14771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words. Say, “I’ll say the sight word and you repeat it after me.”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“could” Student repeats could.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“let” Student repeats let.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“them” Student repeats them.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“if” Student repeats if.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“your” Student repeats your.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The students will need a piece of paper and pencil for the next activity. They will be asked to write their sight words and then read it.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“Please go get a piece of paper and a pencil for the next activity.”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4744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“I will say a sight word. Then you will write that sight word on a piece of paper and hold it up so I can see it. I will show you the word to check that you spelled it correctly and then you will say the word. Let’s try it!”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“could.”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“Write the word could on your paper.” 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could to check their work. 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is the word?” Correct, the word is could.”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“let.”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“Write the word let on your paper.” 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let to check their work. 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is the word?” Correct, the word is let.”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“them.”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“Write the word them on your paper.” 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them to check their work. 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is the word?” Correct, the word is them.”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“if.”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“Write the word if on your paper.” 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if to check their work. 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is the word?” Correct, the word is if.”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“your.”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“Write the word your on your paper.” 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your to check their work. 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is the word?” Correct, the word is your.”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20800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“This week you read the story </a:t>
            </a:r>
            <a:r>
              <a:rPr lang="en-US" sz="1800" b="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Shark’s teeth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 Using the 5 finger retell strategy, can you tell me about the story.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thumb, tell me the characters.”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pointer, tell me the setting.”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tall finger, tell me the problem.” 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ring finger, tell me the events.”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little finger, tell me the ending/solution.”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“Make a heart with your fingers, do you brush your teeth? Why is it important to brush your teeth daily?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30962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1536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782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941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161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905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326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498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226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035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758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884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786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5/2012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 descr="sign_pic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1943" y="6126164"/>
            <a:ext cx="625660" cy="59531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8486471" y="6413699"/>
            <a:ext cx="27859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HOST: MOLLY ENOCKSON </a:t>
            </a:r>
          </a:p>
        </p:txBody>
      </p:sp>
    </p:spTree>
    <p:extLst>
      <p:ext uri="{BB962C8B-B14F-4D97-AF65-F5344CB8AC3E}">
        <p14:creationId xmlns:p14="http://schemas.microsoft.com/office/powerpoint/2010/main" val="2859705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82C6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3B7ABE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3B7ABE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3B7ABE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3B7ABE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3B7ABE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1219201"/>
            <a:ext cx="7772400" cy="1470025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6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Sharpen Your Word Skills</a:t>
            </a:r>
            <a:endParaRPr lang="en-US" sz="6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09800" y="3429000"/>
            <a:ext cx="7533806" cy="175260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Shining </a:t>
            </a:r>
            <a:r>
              <a:rPr lang="en-US" sz="40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</a:t>
            </a:r>
            <a:r>
              <a:rPr lang="en-US" sz="4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and Thankful </a:t>
            </a:r>
            <a:r>
              <a:rPr lang="en-US" sz="40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000" dirty="0">
              <a:latin typeface="Comic Sans MS" panose="030F09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8551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62930"/>
            <a:ext cx="8229600" cy="11430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Review of Diagraphs </a:t>
            </a:r>
            <a:r>
              <a:rPr lang="en-US" sz="44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</a:t>
            </a: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sz="44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164623-65D4-49BF-81F0-99AF7BE889E2}"/>
              </a:ext>
            </a:extLst>
          </p:cNvPr>
          <p:cNvSpPr txBox="1"/>
          <p:nvPr/>
        </p:nvSpPr>
        <p:spPr>
          <a:xfrm>
            <a:off x="2215662" y="2754305"/>
            <a:ext cx="286043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dirty="0" err="1">
                <a:latin typeface="Comic Sans MS" panose="030F0702030302020204" pitchFamily="66" charset="0"/>
              </a:rPr>
              <a:t>sh</a:t>
            </a:r>
            <a:endParaRPr lang="en-US" sz="15000" dirty="0">
              <a:latin typeface="Comic Sans MS" panose="030F0702030302020204" pitchFamily="66" charset="0"/>
            </a:endParaRPr>
          </a:p>
        </p:txBody>
      </p:sp>
      <p:pic>
        <p:nvPicPr>
          <p:cNvPr id="9" name="Graphic 8" descr="Shoe with solid fill">
            <a:extLst>
              <a:ext uri="{FF2B5EF4-FFF2-40B4-BE49-F238E27FC236}">
                <a16:creationId xmlns:a16="http://schemas.microsoft.com/office/drawing/2014/main" id="{BDF85472-0FE8-4B3B-92A8-60F1BE9947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24246" y="2061357"/>
            <a:ext cx="3786554" cy="378655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CA7EC3E-FDD3-4A41-BA5C-5920D6F0CED7}"/>
              </a:ext>
            </a:extLst>
          </p:cNvPr>
          <p:cNvSpPr txBox="1"/>
          <p:nvPr/>
        </p:nvSpPr>
        <p:spPr>
          <a:xfrm>
            <a:off x="2215661" y="2754304"/>
            <a:ext cx="286043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dirty="0" err="1">
                <a:latin typeface="Comic Sans MS" panose="030F0702030302020204" pitchFamily="66" charset="0"/>
              </a:rPr>
              <a:t>th</a:t>
            </a:r>
            <a:endParaRPr lang="en-US" sz="15000" dirty="0">
              <a:latin typeface="Comic Sans MS" panose="030F0702030302020204" pitchFamily="66" charset="0"/>
            </a:endParaRPr>
          </a:p>
        </p:txBody>
      </p:sp>
      <p:pic>
        <p:nvPicPr>
          <p:cNvPr id="12" name="Graphic 11" descr="Thumbs up sign outline">
            <a:extLst>
              <a:ext uri="{FF2B5EF4-FFF2-40B4-BE49-F238E27FC236}">
                <a16:creationId xmlns:a16="http://schemas.microsoft.com/office/drawing/2014/main" id="{55D1A452-2784-4442-BD7F-AC41F1B4B0F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424246" y="2061357"/>
            <a:ext cx="3212123" cy="321212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09747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630282"/>
            <a:ext cx="8229600" cy="11430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Practice of </a:t>
            </a:r>
            <a:r>
              <a:rPr lang="en-US" sz="44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</a:t>
            </a: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sz="44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Diagraphs</a:t>
            </a:r>
            <a:b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6" name="Graphic 5" descr="Cruise ship with solid fill">
            <a:extLst>
              <a:ext uri="{FF2B5EF4-FFF2-40B4-BE49-F238E27FC236}">
                <a16:creationId xmlns:a16="http://schemas.microsoft.com/office/drawing/2014/main" id="{CBA9ADF4-8DAE-401E-861D-2A953D8B08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981200" y="1773282"/>
            <a:ext cx="3598986" cy="359898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05A53A3-BA60-4148-AE25-F0068DF9DE54}"/>
              </a:ext>
            </a:extLst>
          </p:cNvPr>
          <p:cNvSpPr txBox="1"/>
          <p:nvPr/>
        </p:nvSpPr>
        <p:spPr>
          <a:xfrm>
            <a:off x="7151076" y="1387598"/>
            <a:ext cx="25556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dirty="0" err="1">
                <a:latin typeface="Comic Sans MS" panose="030F0702030302020204" pitchFamily="66" charset="0"/>
              </a:rPr>
              <a:t>sh</a:t>
            </a:r>
            <a:endParaRPr lang="en-US" sz="12000" dirty="0">
              <a:latin typeface="Comic Sans MS" panose="030F0702030302020204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5FC69D-8FCD-4E21-8A6E-F5FF01CD45C9}"/>
              </a:ext>
            </a:extLst>
          </p:cNvPr>
          <p:cNvSpPr txBox="1"/>
          <p:nvPr/>
        </p:nvSpPr>
        <p:spPr>
          <a:xfrm>
            <a:off x="7151076" y="3531410"/>
            <a:ext cx="25556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dirty="0" err="1">
                <a:latin typeface="Comic Sans MS" panose="030F0702030302020204" pitchFamily="66" charset="0"/>
              </a:rPr>
              <a:t>th</a:t>
            </a:r>
            <a:endParaRPr lang="en-US" sz="12000" dirty="0">
              <a:latin typeface="Comic Sans MS" panose="030F0702030302020204" pitchFamily="66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543BE68-089D-4054-B687-9726EA3CCCD9}"/>
              </a:ext>
            </a:extLst>
          </p:cNvPr>
          <p:cNvSpPr/>
          <p:nvPr/>
        </p:nvSpPr>
        <p:spPr>
          <a:xfrm>
            <a:off x="6729046" y="1387598"/>
            <a:ext cx="2555631" cy="2143812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364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630282"/>
            <a:ext cx="8229600" cy="11430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Practice of </a:t>
            </a:r>
            <a:r>
              <a:rPr lang="en-US" sz="44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</a:t>
            </a: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sz="44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Diagraphs</a:t>
            </a:r>
            <a:b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6" name="Graphic 5" descr="Shower with solid fill">
            <a:extLst>
              <a:ext uri="{FF2B5EF4-FFF2-40B4-BE49-F238E27FC236}">
                <a16:creationId xmlns:a16="http://schemas.microsoft.com/office/drawing/2014/main" id="{CBA9ADF4-8DAE-401E-861D-2A953D8B08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981200" y="1773282"/>
            <a:ext cx="3598986" cy="359898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05A53A3-BA60-4148-AE25-F0068DF9DE54}"/>
              </a:ext>
            </a:extLst>
          </p:cNvPr>
          <p:cNvSpPr txBox="1"/>
          <p:nvPr/>
        </p:nvSpPr>
        <p:spPr>
          <a:xfrm>
            <a:off x="7151076" y="1387598"/>
            <a:ext cx="25556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dirty="0" err="1">
                <a:latin typeface="Comic Sans MS" panose="030F0702030302020204" pitchFamily="66" charset="0"/>
              </a:rPr>
              <a:t>sh</a:t>
            </a:r>
            <a:endParaRPr lang="en-US" sz="12000" dirty="0">
              <a:latin typeface="Comic Sans MS" panose="030F0702030302020204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5FC69D-8FCD-4E21-8A6E-F5FF01CD45C9}"/>
              </a:ext>
            </a:extLst>
          </p:cNvPr>
          <p:cNvSpPr txBox="1"/>
          <p:nvPr/>
        </p:nvSpPr>
        <p:spPr>
          <a:xfrm>
            <a:off x="7151076" y="3531410"/>
            <a:ext cx="25556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dirty="0" err="1">
                <a:latin typeface="Comic Sans MS" panose="030F0702030302020204" pitchFamily="66" charset="0"/>
              </a:rPr>
              <a:t>th</a:t>
            </a:r>
            <a:endParaRPr lang="en-US" sz="12000" dirty="0">
              <a:latin typeface="Comic Sans MS" panose="030F0702030302020204" pitchFamily="66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543BE68-089D-4054-B687-9726EA3CCCD9}"/>
              </a:ext>
            </a:extLst>
          </p:cNvPr>
          <p:cNvSpPr/>
          <p:nvPr/>
        </p:nvSpPr>
        <p:spPr>
          <a:xfrm>
            <a:off x="6729046" y="1387598"/>
            <a:ext cx="2555631" cy="2143812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82267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630282"/>
            <a:ext cx="8229600" cy="11430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Practice of </a:t>
            </a:r>
            <a:r>
              <a:rPr lang="en-US" sz="44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</a:t>
            </a: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sz="44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Diagraphs</a:t>
            </a:r>
            <a:b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6" name="Graphic 5" descr="Tooth outline">
            <a:extLst>
              <a:ext uri="{FF2B5EF4-FFF2-40B4-BE49-F238E27FC236}">
                <a16:creationId xmlns:a16="http://schemas.microsoft.com/office/drawing/2014/main" id="{CBA9ADF4-8DAE-401E-861D-2A953D8B08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981200" y="1773282"/>
            <a:ext cx="3598986" cy="359898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05A53A3-BA60-4148-AE25-F0068DF9DE54}"/>
              </a:ext>
            </a:extLst>
          </p:cNvPr>
          <p:cNvSpPr txBox="1"/>
          <p:nvPr/>
        </p:nvSpPr>
        <p:spPr>
          <a:xfrm>
            <a:off x="7151076" y="1387598"/>
            <a:ext cx="25556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dirty="0" err="1">
                <a:latin typeface="Comic Sans MS" panose="030F0702030302020204" pitchFamily="66" charset="0"/>
              </a:rPr>
              <a:t>sh</a:t>
            </a:r>
            <a:endParaRPr lang="en-US" sz="12000" dirty="0">
              <a:latin typeface="Comic Sans MS" panose="030F0702030302020204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5FC69D-8FCD-4E21-8A6E-F5FF01CD45C9}"/>
              </a:ext>
            </a:extLst>
          </p:cNvPr>
          <p:cNvSpPr txBox="1"/>
          <p:nvPr/>
        </p:nvSpPr>
        <p:spPr>
          <a:xfrm>
            <a:off x="7151076" y="3531410"/>
            <a:ext cx="25556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dirty="0" err="1">
                <a:latin typeface="Comic Sans MS" panose="030F0702030302020204" pitchFamily="66" charset="0"/>
              </a:rPr>
              <a:t>th</a:t>
            </a:r>
            <a:endParaRPr lang="en-US" sz="12000" dirty="0">
              <a:latin typeface="Comic Sans MS" panose="030F0702030302020204" pitchFamily="66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543BE68-089D-4054-B687-9726EA3CCCD9}"/>
              </a:ext>
            </a:extLst>
          </p:cNvPr>
          <p:cNvSpPr/>
          <p:nvPr/>
        </p:nvSpPr>
        <p:spPr>
          <a:xfrm>
            <a:off x="6822831" y="3443820"/>
            <a:ext cx="2555631" cy="2143812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53209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Sight Word Review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4ABEE5-A0C4-4787-B264-7C171C26C722}"/>
              </a:ext>
            </a:extLst>
          </p:cNvPr>
          <p:cNvSpPr txBox="1"/>
          <p:nvPr/>
        </p:nvSpPr>
        <p:spPr>
          <a:xfrm>
            <a:off x="2471854" y="1804141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9600" dirty="0">
                <a:solidFill>
                  <a:prstClr val="black"/>
                </a:solidFill>
                <a:latin typeface="Comic Sans MS" panose="030F0702030302020204" pitchFamily="66" charset="0"/>
              </a:rPr>
              <a:t>could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A12F86-56F3-4846-994C-5117A2B77573}"/>
              </a:ext>
            </a:extLst>
          </p:cNvPr>
          <p:cNvSpPr txBox="1"/>
          <p:nvPr/>
        </p:nvSpPr>
        <p:spPr>
          <a:xfrm>
            <a:off x="1306552" y="3760304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9600" dirty="0">
                <a:solidFill>
                  <a:prstClr val="black"/>
                </a:solidFill>
                <a:latin typeface="Comic Sans MS" panose="030F0702030302020204" pitchFamily="66" charset="0"/>
              </a:rPr>
              <a:t>them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CF860A-BB47-44A1-9902-8BB70E73F886}"/>
              </a:ext>
            </a:extLst>
          </p:cNvPr>
          <p:cNvSpPr txBox="1"/>
          <p:nvPr/>
        </p:nvSpPr>
        <p:spPr>
          <a:xfrm>
            <a:off x="6776225" y="1804141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9600" dirty="0">
                <a:solidFill>
                  <a:prstClr val="black"/>
                </a:solidFill>
                <a:latin typeface="Comic Sans MS" panose="030F0702030302020204" pitchFamily="66" charset="0"/>
              </a:rPr>
              <a:t>let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331DF0-6DDA-408C-8966-86945FDE3540}"/>
              </a:ext>
            </a:extLst>
          </p:cNvPr>
          <p:cNvSpPr txBox="1"/>
          <p:nvPr/>
        </p:nvSpPr>
        <p:spPr>
          <a:xfrm>
            <a:off x="7779837" y="3577742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9600" dirty="0">
                <a:solidFill>
                  <a:prstClr val="black"/>
                </a:solidFill>
                <a:latin typeface="Comic Sans MS" panose="030F0702030302020204" pitchFamily="66" charset="0"/>
              </a:rPr>
              <a:t>your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008A127-9E60-422D-8533-AC82B405ECBC}"/>
              </a:ext>
            </a:extLst>
          </p:cNvPr>
          <p:cNvSpPr txBox="1"/>
          <p:nvPr/>
        </p:nvSpPr>
        <p:spPr>
          <a:xfrm>
            <a:off x="5449231" y="3781683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9600" dirty="0">
                <a:solidFill>
                  <a:prstClr val="black"/>
                </a:solidFill>
                <a:latin typeface="Comic Sans MS" panose="030F0702030302020204" pitchFamily="66" charset="0"/>
              </a:rPr>
              <a:t>if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927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Sight Word Practice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4ABEE5-A0C4-4787-B264-7C171C26C722}"/>
              </a:ext>
            </a:extLst>
          </p:cNvPr>
          <p:cNvSpPr txBox="1"/>
          <p:nvPr/>
        </p:nvSpPr>
        <p:spPr>
          <a:xfrm>
            <a:off x="2471854" y="1804141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9600" dirty="0">
                <a:solidFill>
                  <a:prstClr val="black"/>
                </a:solidFill>
                <a:latin typeface="Comic Sans MS" panose="030F0702030302020204" pitchFamily="66" charset="0"/>
              </a:rPr>
              <a:t>could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A12F86-56F3-4846-994C-5117A2B77573}"/>
              </a:ext>
            </a:extLst>
          </p:cNvPr>
          <p:cNvSpPr txBox="1"/>
          <p:nvPr/>
        </p:nvSpPr>
        <p:spPr>
          <a:xfrm>
            <a:off x="1306552" y="3760304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9600" dirty="0">
                <a:solidFill>
                  <a:prstClr val="black"/>
                </a:solidFill>
                <a:latin typeface="Comic Sans MS" panose="030F0702030302020204" pitchFamily="66" charset="0"/>
              </a:rPr>
              <a:t>them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CF860A-BB47-44A1-9902-8BB70E73F886}"/>
              </a:ext>
            </a:extLst>
          </p:cNvPr>
          <p:cNvSpPr txBox="1"/>
          <p:nvPr/>
        </p:nvSpPr>
        <p:spPr>
          <a:xfrm>
            <a:off x="6776225" y="1804141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9600" dirty="0">
                <a:solidFill>
                  <a:prstClr val="black"/>
                </a:solidFill>
                <a:latin typeface="Comic Sans MS" panose="030F0702030302020204" pitchFamily="66" charset="0"/>
              </a:rPr>
              <a:t>let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331DF0-6DDA-408C-8966-86945FDE3540}"/>
              </a:ext>
            </a:extLst>
          </p:cNvPr>
          <p:cNvSpPr txBox="1"/>
          <p:nvPr/>
        </p:nvSpPr>
        <p:spPr>
          <a:xfrm>
            <a:off x="7779837" y="3577742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9600" dirty="0">
                <a:solidFill>
                  <a:prstClr val="black"/>
                </a:solidFill>
                <a:latin typeface="Comic Sans MS" panose="030F0702030302020204" pitchFamily="66" charset="0"/>
              </a:rPr>
              <a:t>your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008A127-9E60-422D-8533-AC82B405ECBC}"/>
              </a:ext>
            </a:extLst>
          </p:cNvPr>
          <p:cNvSpPr txBox="1"/>
          <p:nvPr/>
        </p:nvSpPr>
        <p:spPr>
          <a:xfrm>
            <a:off x="5449231" y="3781683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9600" dirty="0">
                <a:solidFill>
                  <a:prstClr val="black"/>
                </a:solidFill>
                <a:latin typeface="Comic Sans MS" panose="030F0702030302020204" pitchFamily="66" charset="0"/>
              </a:rPr>
              <a:t>if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1721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 Finger Retell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4" name="Graphic 3" descr="Shark with solid fill">
            <a:extLst>
              <a:ext uri="{FF2B5EF4-FFF2-40B4-BE49-F238E27FC236}">
                <a16:creationId xmlns:a16="http://schemas.microsoft.com/office/drawing/2014/main" id="{0C7BF24E-9B33-4F42-AD55-E9AD567D74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6587353" y="1736941"/>
            <a:ext cx="3990530" cy="3990530"/>
          </a:xfrm>
          <a:prstGeom prst="rect">
            <a:avLst/>
          </a:prstGeom>
        </p:spPr>
      </p:pic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DB9C9E6C-B494-4209-A06E-FE21F39AD7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4117" y="1271600"/>
            <a:ext cx="3990726" cy="431479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61882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Comic Sans MS" panose="030F0902030302020204" pitchFamily="66" charset="0"/>
              </a:rPr>
              <a:t>Q &amp; 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omic Sans MS" panose="030F0902030302020204" pitchFamily="66" charset="0"/>
              </a:rPr>
              <a:t>Any Questions?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77815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Office Theme">
  <a:themeElements>
    <a:clrScheme name="Accelerate Ed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111E5C"/>
      </a:accent1>
      <a:accent2>
        <a:srgbClr val="8AC7CE"/>
      </a:accent2>
      <a:accent3>
        <a:srgbClr val="4A2E16"/>
      </a:accent3>
      <a:accent4>
        <a:srgbClr val="39639D"/>
      </a:accent4>
      <a:accent5>
        <a:srgbClr val="C8BBAE"/>
      </a:accent5>
      <a:accent6>
        <a:srgbClr val="72BBBF"/>
      </a:accent6>
      <a:hlink>
        <a:srgbClr val="1BB752"/>
      </a:hlink>
      <a:folHlink>
        <a:srgbClr val="B5A99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914</Words>
  <Application>Microsoft Office PowerPoint</Application>
  <PresentationFormat>Widescreen</PresentationFormat>
  <Paragraphs>103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Comic Sans MS</vt:lpstr>
      <vt:lpstr>1_Office Theme</vt:lpstr>
      <vt:lpstr>Sharpen Your Word Skills</vt:lpstr>
      <vt:lpstr>Review of Diagraphs sh and th</vt:lpstr>
      <vt:lpstr>Practice of sh and th Diagraphs  </vt:lpstr>
      <vt:lpstr>Practice of sh and th Diagraphs  </vt:lpstr>
      <vt:lpstr>Practice of sh and th Diagraphs  </vt:lpstr>
      <vt:lpstr>Sight Word Review </vt:lpstr>
      <vt:lpstr>Sight Word Practice </vt:lpstr>
      <vt:lpstr>5 Finger Retell </vt:lpstr>
      <vt:lpstr>Q &amp; 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Sharpen your Word Skills</dc:title>
  <dc:creator>Amy Perlmutter</dc:creator>
  <cp:lastModifiedBy>Shawn Mahoney</cp:lastModifiedBy>
  <cp:revision>6</cp:revision>
  <dcterms:created xsi:type="dcterms:W3CDTF">2021-07-02T00:06:48Z</dcterms:created>
  <dcterms:modified xsi:type="dcterms:W3CDTF">2021-08-06T20:33:12Z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55AEFD43-F949-4D9E-84D7-EF0452BBA6C3</vt:lpwstr>
  </property>
  <property fmtid="{D5CDD505-2E9C-101B-9397-08002B2CF9AE}" pid="3" name="ArticulatePath">
    <vt:lpwstr>ELA 1_Module 9_AP (1)</vt:lpwstr>
  </property>
</Properties>
</file>