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344" r:id="rId2"/>
    <p:sldId id="345" r:id="rId3"/>
    <p:sldId id="354" r:id="rId4"/>
    <p:sldId id="359" r:id="rId5"/>
    <p:sldId id="360" r:id="rId6"/>
    <p:sldId id="361" r:id="rId7"/>
    <p:sldId id="349" r:id="rId8"/>
    <p:sldId id="358" r:id="rId9"/>
    <p:sldId id="351" r:id="rId10"/>
    <p:sldId id="352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Kalos" initials="JK" lastIdx="2" clrIdx="0">
    <p:extLst>
      <p:ext uri="{19B8F6BF-5375-455C-9EA6-DF929625EA0E}">
        <p15:presenceInfo xmlns:p15="http://schemas.microsoft.com/office/powerpoint/2012/main" userId="88f479c315fdb20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CFC"/>
    <a:srgbClr val="9D6D54"/>
    <a:srgbClr val="FE82F5"/>
    <a:srgbClr val="D60093"/>
    <a:srgbClr val="FF9627"/>
    <a:srgbClr val="182C6F"/>
    <a:srgbClr val="666699"/>
    <a:srgbClr val="3B7ABE"/>
    <a:srgbClr val="E94909"/>
    <a:srgbClr val="283B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8787F0-1845-4DC7-8D3F-FA0C1F4FB28F}" v="391" dt="2021-07-01T18:13:12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06" autoAdjust="0"/>
    <p:restoredTop sz="70872" autoAdjust="0"/>
  </p:normalViewPr>
  <p:slideViewPr>
    <p:cSldViewPr snapToGrid="0" snapToObjects="1">
      <p:cViewPr varScale="1">
        <p:scale>
          <a:sx n="81" d="100"/>
          <a:sy n="81" d="100"/>
        </p:scale>
        <p:origin x="343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Say, “Today we are going to a super snazzy review and review s blends, our sight words, and main idea and details of the story “Snazzy Snake Facts”.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7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There are many different s blends.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None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None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“Listen closely as I say each s blend” Say each s blend, “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sc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sk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sl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sm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sn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squ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sw.”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Let’s practice some s blends.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letters sc. Say “What sound does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sc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make together?”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scarecrow. Say “This word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sc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it. Can you tell me what this word is?” Click to remove pictures.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letters sk. Say “What sound does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sk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make together?”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skate. Say “This word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sk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it. Can you tell me what this word is?” Click to remove pictures.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letters sm. Say “What sound does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sm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make together?”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smile. Say “This word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sm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it. Can you tell me what this word is?” Click to remove pictures.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letters sp. Say “What sound does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make together?”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the picture to show the spoon. Say “This word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it. Can you tell me what this word is?” Click to remove pictures.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pictures. Say, “Can you tell me what each of these pictures are?” (slippers, truck, snail)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“Can you tell me what blend doesn’t belong? Tell me what picture does not have an s-blend in the word. That’s right! The picture of the truck does not have an s-blend in it.”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8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pictures. Say, “Can you tell me what each of these pictures are?” (stars, snake, drum)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“Can you tell me what blend doesn’t belong? Tell me what picture does not have an s-blend in the word. That’s right! The picture of the drum does not have an s-blend in it.”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012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pictures. Say, “Can you tell me what each of these pictures are?” (cloud, skunk, spider)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“Can you tell me what blend doesn’t belong? Tell me what picture does not have an s-blend in the word. That’s right! The picture of the cloud does not have an s-blend in it.”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0131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are going to review our sight words from Module 1-5. When I say the sight word you tell me which color circle to click.”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Only click that circle if the student is correct. If the student is wrong. Say, “That is not the correct sight word. Let’s try again and repeat the sight word.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Continue until all the circles have disappeared.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2178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are going to review our sight words from Module 1-5. When I say the sight word you tell me which color square to click.”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Only click that square if the student is correct. If the student is wrong. Say, “That is not the correct sight word. Let’s try again and repeat the sight word.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Continue until all the squares have disappeared.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main idea. Ask, “What is the main idea of a text?”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definition of main idea. Say, “The main idea is what the story is mostly about.” Click to make main idea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details. Ask, “What are the details in a story?”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definition of details. Say, “Details explain more about the main idea”</a:t>
            </a:r>
            <a:r>
              <a:rPr lang="en-US" sz="2800" b="0" dirty="0">
                <a:effectLst/>
              </a:rPr>
              <a:t> 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endParaRPr lang="en-US" sz="18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150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/>
              <a:t>[use Shutterstock image </a:t>
            </a:r>
            <a:r>
              <a:rPr lang="en-US" sz="1800" b="1" i="0" dirty="0">
                <a:effectLst/>
                <a:latin typeface="Roboto" panose="02000000000000000000" pitchFamily="2" charset="0"/>
              </a:rPr>
              <a:t>ID: </a:t>
            </a:r>
            <a:r>
              <a:rPr lang="en-US" sz="2800" b="1" i="0" dirty="0">
                <a:effectLst/>
                <a:latin typeface="Roboto" panose="02000000000000000000" pitchFamily="2" charset="0"/>
              </a:rPr>
              <a:t>334313393</a:t>
            </a:r>
            <a:r>
              <a:rPr lang="en-US" sz="1800" b="1" i="0" dirty="0">
                <a:effectLst/>
                <a:latin typeface="Roboto" panose="02000000000000000000" pitchFamily="2" charset="0"/>
              </a:rPr>
              <a:t>]</a:t>
            </a:r>
            <a:endParaRPr lang="en-US" sz="1200" b="1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the snake. Say, “This week you read the story </a:t>
            </a:r>
            <a:r>
              <a:rPr lang="en-US" sz="1800" b="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Snazzy Snake Facts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Ask, “What is the main idea of this story? What is it mostly about? What are some details that explain more about the main idea?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4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Relationship Id="rId9" Type="http://schemas.openxmlformats.org/officeDocument/2006/relationships/image" Target="../media/image16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0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Relationship Id="rId9" Type="http://schemas.openxmlformats.org/officeDocument/2006/relationships/image" Target="../media/image22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6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5.png"/><Relationship Id="rId5" Type="http://schemas.openxmlformats.org/officeDocument/2006/relationships/image" Target="../media/image24.svg"/><Relationship Id="rId4" Type="http://schemas.openxmlformats.org/officeDocument/2006/relationships/image" Target="../media/image23.png"/><Relationship Id="rId9" Type="http://schemas.openxmlformats.org/officeDocument/2006/relationships/image" Target="../media/image2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2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Super Snazzy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734945"/>
            <a:ext cx="6400800" cy="17526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48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Sl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4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48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ithery</a:t>
            </a:r>
            <a:r>
              <a:rPr lang="en-US" sz="4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Sn-</a:t>
            </a:r>
            <a:r>
              <a:rPr lang="en-US" sz="48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ake</a:t>
            </a:r>
            <a:r>
              <a:rPr lang="en-US" sz="4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4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s-blends</a:t>
            </a:r>
            <a:r>
              <a:rPr lang="en-US" sz="2400" dirty="0">
                <a:effectLst/>
              </a:rPr>
              <a:t>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4000" dirty="0">
              <a:latin typeface="Comic Sans MS" panose="030F09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3985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S-blend Review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AA47E-374A-4A2A-A6C8-EDA9A1213690}"/>
              </a:ext>
            </a:extLst>
          </p:cNvPr>
          <p:cNvSpPr txBox="1"/>
          <p:nvPr/>
        </p:nvSpPr>
        <p:spPr>
          <a:xfrm>
            <a:off x="1635364" y="2703519"/>
            <a:ext cx="231212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err="1">
                <a:latin typeface="Comic Sans MS" panose="030F0702030302020204" pitchFamily="66" charset="0"/>
              </a:rPr>
              <a:t>sc</a:t>
            </a:r>
            <a:endParaRPr lang="en-US" sz="15000" dirty="0">
              <a:latin typeface="Comic Sans MS" panose="030F0702030302020204" pitchFamily="66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29D984-51CD-4D38-AE99-344A20B7C163}"/>
              </a:ext>
            </a:extLst>
          </p:cNvPr>
          <p:cNvSpPr txBox="1"/>
          <p:nvPr/>
        </p:nvSpPr>
        <p:spPr>
          <a:xfrm>
            <a:off x="1612546" y="2753085"/>
            <a:ext cx="255926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err="1">
                <a:latin typeface="Comic Sans MS" panose="030F0702030302020204" pitchFamily="66" charset="0"/>
              </a:rPr>
              <a:t>sk</a:t>
            </a:r>
            <a:endParaRPr lang="en-US" sz="15000" dirty="0"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C640AF-0318-495F-A2D9-485931994EAB}"/>
              </a:ext>
            </a:extLst>
          </p:cNvPr>
          <p:cNvSpPr txBox="1"/>
          <p:nvPr/>
        </p:nvSpPr>
        <p:spPr>
          <a:xfrm>
            <a:off x="1612546" y="2403029"/>
            <a:ext cx="23121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err="1">
                <a:latin typeface="Comic Sans MS" panose="030F0702030302020204" pitchFamily="66" charset="0"/>
              </a:rPr>
              <a:t>sp</a:t>
            </a:r>
            <a:endParaRPr lang="en-US" sz="15000" dirty="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2014FF-3472-43FC-A31E-6871E6BB5312}"/>
              </a:ext>
            </a:extLst>
          </p:cNvPr>
          <p:cNvSpPr txBox="1"/>
          <p:nvPr/>
        </p:nvSpPr>
        <p:spPr>
          <a:xfrm>
            <a:off x="1446341" y="2606632"/>
            <a:ext cx="291137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err="1">
                <a:latin typeface="Comic Sans MS" panose="030F0702030302020204" pitchFamily="66" charset="0"/>
              </a:rPr>
              <a:t>sm</a:t>
            </a:r>
            <a:endParaRPr lang="en-US" sz="150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Scarecrow with solid fill">
            <a:extLst>
              <a:ext uri="{FF2B5EF4-FFF2-40B4-BE49-F238E27FC236}">
                <a16:creationId xmlns:a16="http://schemas.microsoft.com/office/drawing/2014/main" id="{5AE80E49-765B-4741-9102-CA7199A56D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 bwMode="auto">
          <a:xfrm>
            <a:off x="4767943" y="2174751"/>
            <a:ext cx="3302521" cy="3302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Graphic 12" descr="Skate with solid fill">
            <a:extLst>
              <a:ext uri="{FF2B5EF4-FFF2-40B4-BE49-F238E27FC236}">
                <a16:creationId xmlns:a16="http://schemas.microsoft.com/office/drawing/2014/main" id="{57F0BE31-F512-41AD-9B40-81E2E704BF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4807534" y="1949326"/>
            <a:ext cx="3685797" cy="3685797"/>
          </a:xfrm>
          <a:prstGeom prst="rect">
            <a:avLst/>
          </a:prstGeom>
        </p:spPr>
      </p:pic>
      <p:pic>
        <p:nvPicPr>
          <p:cNvPr id="16" name="Graphic 15" descr="Grinning face with solid fill with solid fill">
            <a:extLst>
              <a:ext uri="{FF2B5EF4-FFF2-40B4-BE49-F238E27FC236}">
                <a16:creationId xmlns:a16="http://schemas.microsoft.com/office/drawing/2014/main" id="{C31D38F8-B4D0-4794-853F-3DDA75E3C13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4556919" y="1857857"/>
            <a:ext cx="3868734" cy="3868734"/>
          </a:xfrm>
          <a:prstGeom prst="rect">
            <a:avLst/>
          </a:prstGeom>
        </p:spPr>
      </p:pic>
      <p:pic>
        <p:nvPicPr>
          <p:cNvPr id="19" name="Graphic 18" descr="Spoon with solid fill">
            <a:extLst>
              <a:ext uri="{FF2B5EF4-FFF2-40B4-BE49-F238E27FC236}">
                <a16:creationId xmlns:a16="http://schemas.microsoft.com/office/drawing/2014/main" id="{DBEB51BA-CB9F-40FB-BB57-409D3C408F6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4809305" y="1949326"/>
            <a:ext cx="3556664" cy="355666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1912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8" grpId="0"/>
      <p:bldP spid="8" grpId="1"/>
      <p:bldP spid="10" grpId="0"/>
      <p:bldP spid="11" grpId="0"/>
      <p:bldP spid="1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S-blend Practice</a:t>
            </a:r>
          </a:p>
        </p:txBody>
      </p:sp>
      <p:pic>
        <p:nvPicPr>
          <p:cNvPr id="5" name="Graphic 4" descr="Slippers with solid fill">
            <a:extLst>
              <a:ext uri="{FF2B5EF4-FFF2-40B4-BE49-F238E27FC236}">
                <a16:creationId xmlns:a16="http://schemas.microsoft.com/office/drawing/2014/main" id="{7FFAE101-33F0-40C3-9AA6-4C678FD81C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058093" y="1302789"/>
            <a:ext cx="2692696" cy="2692696"/>
          </a:xfrm>
          <a:prstGeom prst="rect">
            <a:avLst/>
          </a:prstGeom>
        </p:spPr>
      </p:pic>
      <p:pic>
        <p:nvPicPr>
          <p:cNvPr id="8" name="Graphic 7" descr="Dump truck with solid fill">
            <a:extLst>
              <a:ext uri="{FF2B5EF4-FFF2-40B4-BE49-F238E27FC236}">
                <a16:creationId xmlns:a16="http://schemas.microsoft.com/office/drawing/2014/main" id="{19D88E19-FBBF-4B3D-940A-AE865A664C6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572000" y="1263600"/>
            <a:ext cx="2692696" cy="2692696"/>
          </a:xfrm>
          <a:prstGeom prst="rect">
            <a:avLst/>
          </a:prstGeom>
        </p:spPr>
      </p:pic>
      <p:pic>
        <p:nvPicPr>
          <p:cNvPr id="11" name="Graphic 10" descr="Snail with solid fill">
            <a:extLst>
              <a:ext uri="{FF2B5EF4-FFF2-40B4-BE49-F238E27FC236}">
                <a16:creationId xmlns:a16="http://schemas.microsoft.com/office/drawing/2014/main" id="{D4F23DFE-E429-407F-AEB4-3F0034181D4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3165990" y="3956296"/>
            <a:ext cx="2573382" cy="257338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4923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S-blend Practice</a:t>
            </a:r>
          </a:p>
        </p:txBody>
      </p:sp>
      <p:pic>
        <p:nvPicPr>
          <p:cNvPr id="4" name="Graphic 3" descr="Snake with solid fill">
            <a:extLst>
              <a:ext uri="{FF2B5EF4-FFF2-40B4-BE49-F238E27FC236}">
                <a16:creationId xmlns:a16="http://schemas.microsoft.com/office/drawing/2014/main" id="{F93A411E-C4D7-47EA-B100-E37AF9E1CD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676506" y="1302789"/>
            <a:ext cx="2730139" cy="2730139"/>
          </a:xfrm>
          <a:prstGeom prst="rect">
            <a:avLst/>
          </a:prstGeom>
        </p:spPr>
      </p:pic>
      <p:pic>
        <p:nvPicPr>
          <p:cNvPr id="6" name="Graphic 5" descr="Drum with solid fill">
            <a:extLst>
              <a:ext uri="{FF2B5EF4-FFF2-40B4-BE49-F238E27FC236}">
                <a16:creationId xmlns:a16="http://schemas.microsoft.com/office/drawing/2014/main" id="{5633FD8A-A485-4F23-B9D7-27406F598BE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114676" y="4032927"/>
            <a:ext cx="2286000" cy="2286000"/>
          </a:xfrm>
          <a:prstGeom prst="rect">
            <a:avLst/>
          </a:prstGeom>
        </p:spPr>
      </p:pic>
      <p:pic>
        <p:nvPicPr>
          <p:cNvPr id="8" name="Graphic 7" descr="Stars with solid fill">
            <a:extLst>
              <a:ext uri="{FF2B5EF4-FFF2-40B4-BE49-F238E27FC236}">
                <a16:creationId xmlns:a16="http://schemas.microsoft.com/office/drawing/2014/main" id="{08BF33D1-13F5-42BD-B6F0-0B627151C6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051558" y="1302789"/>
            <a:ext cx="2730138" cy="273013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733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S-blend Review</a:t>
            </a:r>
          </a:p>
        </p:txBody>
      </p:sp>
      <p:pic>
        <p:nvPicPr>
          <p:cNvPr id="6" name="Graphic 5" descr="Cloud outline">
            <a:extLst>
              <a:ext uri="{FF2B5EF4-FFF2-40B4-BE49-F238E27FC236}">
                <a16:creationId xmlns:a16="http://schemas.microsoft.com/office/drawing/2014/main" id="{B7C072EC-D162-43AA-8EEB-49CBB1247A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19347" y="1087254"/>
            <a:ext cx="3037114" cy="3037114"/>
          </a:xfrm>
          <a:prstGeom prst="rect">
            <a:avLst/>
          </a:prstGeom>
        </p:spPr>
      </p:pic>
      <p:pic>
        <p:nvPicPr>
          <p:cNvPr id="8" name="Graphic 7" descr="Spider with solid fill">
            <a:extLst>
              <a:ext uri="{FF2B5EF4-FFF2-40B4-BE49-F238E27FC236}">
                <a16:creationId xmlns:a16="http://schemas.microsoft.com/office/drawing/2014/main" id="{AE9C43F1-1423-4957-A1EF-6A434DF2442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3161210" y="3429000"/>
            <a:ext cx="2821579" cy="2821579"/>
          </a:xfrm>
          <a:prstGeom prst="rect">
            <a:avLst/>
          </a:prstGeom>
        </p:spPr>
      </p:pic>
      <p:pic>
        <p:nvPicPr>
          <p:cNvPr id="10" name="Graphic 9" descr="Skunk with solid fill">
            <a:extLst>
              <a:ext uri="{FF2B5EF4-FFF2-40B4-BE49-F238E27FC236}">
                <a16:creationId xmlns:a16="http://schemas.microsoft.com/office/drawing/2014/main" id="{7C1C56E7-D84B-41AC-A2CD-C0D978EDEEA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5443947" y="1482635"/>
            <a:ext cx="2380705" cy="23807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18585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3271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Sight Word Review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D6CEE76-25A2-4FC7-B781-96FA1A120ECA}"/>
              </a:ext>
            </a:extLst>
          </p:cNvPr>
          <p:cNvSpPr txBox="1"/>
          <p:nvPr/>
        </p:nvSpPr>
        <p:spPr>
          <a:xfrm>
            <a:off x="837519" y="2427652"/>
            <a:ext cx="1257300" cy="1143000"/>
          </a:xfrm>
          <a:custGeom>
            <a:avLst/>
            <a:gdLst/>
            <a:ahLst/>
            <a:cxnLst/>
            <a:rect l="l" t="t" r="r" b="b"/>
            <a:pathLst>
              <a:path w="1257300" h="1143000">
                <a:moveTo>
                  <a:pt x="831564" y="405080"/>
                </a:moveTo>
                <a:cubicBezTo>
                  <a:pt x="843954" y="405080"/>
                  <a:pt x="853992" y="407260"/>
                  <a:pt x="861678" y="411619"/>
                </a:cubicBezTo>
                <a:cubicBezTo>
                  <a:pt x="852501" y="417584"/>
                  <a:pt x="840168" y="424066"/>
                  <a:pt x="824681" y="431064"/>
                </a:cubicBezTo>
                <a:cubicBezTo>
                  <a:pt x="811832" y="436571"/>
                  <a:pt x="798926" y="442135"/>
                  <a:pt x="785962" y="447756"/>
                </a:cubicBezTo>
                <a:cubicBezTo>
                  <a:pt x="790551" y="433531"/>
                  <a:pt x="796631" y="422862"/>
                  <a:pt x="804203" y="415749"/>
                </a:cubicBezTo>
                <a:cubicBezTo>
                  <a:pt x="811774" y="408636"/>
                  <a:pt x="820895" y="405080"/>
                  <a:pt x="831564" y="405080"/>
                </a:cubicBezTo>
                <a:close/>
                <a:moveTo>
                  <a:pt x="304815" y="404736"/>
                </a:moveTo>
                <a:cubicBezTo>
                  <a:pt x="306077" y="404736"/>
                  <a:pt x="307597" y="404994"/>
                  <a:pt x="309375" y="405510"/>
                </a:cubicBezTo>
                <a:cubicBezTo>
                  <a:pt x="311153" y="406026"/>
                  <a:pt x="313189" y="406858"/>
                  <a:pt x="315484" y="408005"/>
                </a:cubicBezTo>
                <a:cubicBezTo>
                  <a:pt x="314451" y="413856"/>
                  <a:pt x="313677" y="419162"/>
                  <a:pt x="313161" y="423923"/>
                </a:cubicBezTo>
                <a:cubicBezTo>
                  <a:pt x="312644" y="428684"/>
                  <a:pt x="312386" y="432900"/>
                  <a:pt x="312386" y="436571"/>
                </a:cubicBezTo>
                <a:cubicBezTo>
                  <a:pt x="312386" y="450108"/>
                  <a:pt x="314107" y="470529"/>
                  <a:pt x="317549" y="497832"/>
                </a:cubicBezTo>
                <a:cubicBezTo>
                  <a:pt x="311927" y="502421"/>
                  <a:pt x="305933" y="505891"/>
                  <a:pt x="299566" y="508243"/>
                </a:cubicBezTo>
                <a:cubicBezTo>
                  <a:pt x="293199" y="510595"/>
                  <a:pt x="286459" y="511771"/>
                  <a:pt x="279346" y="511771"/>
                </a:cubicBezTo>
                <a:cubicBezTo>
                  <a:pt x="268333" y="511771"/>
                  <a:pt x="260073" y="507899"/>
                  <a:pt x="254566" y="500155"/>
                </a:cubicBezTo>
                <a:cubicBezTo>
                  <a:pt x="249060" y="492412"/>
                  <a:pt x="246307" y="480853"/>
                  <a:pt x="246307" y="465481"/>
                </a:cubicBezTo>
                <a:cubicBezTo>
                  <a:pt x="246307" y="449420"/>
                  <a:pt x="252157" y="435280"/>
                  <a:pt x="263859" y="423062"/>
                </a:cubicBezTo>
                <a:cubicBezTo>
                  <a:pt x="275561" y="410845"/>
                  <a:pt x="289212" y="404736"/>
                  <a:pt x="304815" y="404736"/>
                </a:cubicBezTo>
                <a:close/>
                <a:moveTo>
                  <a:pt x="302578" y="363608"/>
                </a:moveTo>
                <a:cubicBezTo>
                  <a:pt x="274127" y="363608"/>
                  <a:pt x="249691" y="373445"/>
                  <a:pt x="229270" y="393120"/>
                </a:cubicBezTo>
                <a:cubicBezTo>
                  <a:pt x="208850" y="412795"/>
                  <a:pt x="198640" y="436456"/>
                  <a:pt x="198640" y="464104"/>
                </a:cubicBezTo>
                <a:cubicBezTo>
                  <a:pt x="198640" y="493588"/>
                  <a:pt x="205552" y="515729"/>
                  <a:pt x="219376" y="530528"/>
                </a:cubicBezTo>
                <a:cubicBezTo>
                  <a:pt x="233200" y="545327"/>
                  <a:pt x="253936" y="552727"/>
                  <a:pt x="281583" y="552727"/>
                </a:cubicBezTo>
                <a:cubicBezTo>
                  <a:pt x="287205" y="552727"/>
                  <a:pt x="294031" y="551436"/>
                  <a:pt x="302061" y="548855"/>
                </a:cubicBezTo>
                <a:cubicBezTo>
                  <a:pt x="310092" y="546274"/>
                  <a:pt x="319384" y="542459"/>
                  <a:pt x="329939" y="537411"/>
                </a:cubicBezTo>
                <a:cubicBezTo>
                  <a:pt x="341411" y="547622"/>
                  <a:pt x="349786" y="552727"/>
                  <a:pt x="355063" y="552727"/>
                </a:cubicBezTo>
                <a:cubicBezTo>
                  <a:pt x="361143" y="552727"/>
                  <a:pt x="366506" y="550739"/>
                  <a:pt x="371152" y="546763"/>
                </a:cubicBezTo>
                <a:cubicBezTo>
                  <a:pt x="375799" y="542787"/>
                  <a:pt x="378122" y="537790"/>
                  <a:pt x="378122" y="531770"/>
                </a:cubicBezTo>
                <a:cubicBezTo>
                  <a:pt x="378122" y="530408"/>
                  <a:pt x="375885" y="524842"/>
                  <a:pt x="371411" y="515073"/>
                </a:cubicBezTo>
                <a:cubicBezTo>
                  <a:pt x="366478" y="504282"/>
                  <a:pt x="363839" y="498375"/>
                  <a:pt x="363495" y="497354"/>
                </a:cubicBezTo>
                <a:cubicBezTo>
                  <a:pt x="360397" y="487812"/>
                  <a:pt x="358849" y="472195"/>
                  <a:pt x="358849" y="450502"/>
                </a:cubicBezTo>
                <a:cubicBezTo>
                  <a:pt x="358849" y="441300"/>
                  <a:pt x="359164" y="433264"/>
                  <a:pt x="359795" y="426392"/>
                </a:cubicBezTo>
                <a:cubicBezTo>
                  <a:pt x="360426" y="419521"/>
                  <a:pt x="361315" y="413813"/>
                  <a:pt x="362462" y="409269"/>
                </a:cubicBezTo>
                <a:cubicBezTo>
                  <a:pt x="365101" y="406202"/>
                  <a:pt x="366420" y="402624"/>
                  <a:pt x="366420" y="398535"/>
                </a:cubicBezTo>
                <a:cubicBezTo>
                  <a:pt x="366420" y="388768"/>
                  <a:pt x="357759" y="380192"/>
                  <a:pt x="340436" y="372809"/>
                </a:cubicBezTo>
                <a:cubicBezTo>
                  <a:pt x="326095" y="366675"/>
                  <a:pt x="313476" y="363608"/>
                  <a:pt x="302578" y="363608"/>
                </a:cubicBezTo>
                <a:close/>
                <a:moveTo>
                  <a:pt x="831564" y="363436"/>
                </a:moveTo>
                <a:cubicBezTo>
                  <a:pt x="802769" y="363436"/>
                  <a:pt x="779882" y="374564"/>
                  <a:pt x="762903" y="396820"/>
                </a:cubicBezTo>
                <a:cubicBezTo>
                  <a:pt x="747645" y="416896"/>
                  <a:pt x="740016" y="441447"/>
                  <a:pt x="740016" y="470471"/>
                </a:cubicBezTo>
                <a:cubicBezTo>
                  <a:pt x="740016" y="496742"/>
                  <a:pt x="749653" y="517106"/>
                  <a:pt x="768926" y="531560"/>
                </a:cubicBezTo>
                <a:cubicBezTo>
                  <a:pt x="786364" y="544639"/>
                  <a:pt x="808792" y="551178"/>
                  <a:pt x="836210" y="551178"/>
                </a:cubicBezTo>
                <a:cubicBezTo>
                  <a:pt x="854221" y="551178"/>
                  <a:pt x="871258" y="547736"/>
                  <a:pt x="887319" y="540853"/>
                </a:cubicBezTo>
                <a:cubicBezTo>
                  <a:pt x="906477" y="532593"/>
                  <a:pt x="916056" y="521924"/>
                  <a:pt x="916056" y="508846"/>
                </a:cubicBezTo>
                <a:cubicBezTo>
                  <a:pt x="916056" y="497259"/>
                  <a:pt x="910091" y="491465"/>
                  <a:pt x="898160" y="491465"/>
                </a:cubicBezTo>
                <a:cubicBezTo>
                  <a:pt x="892424" y="491465"/>
                  <a:pt x="884795" y="494276"/>
                  <a:pt x="875273" y="499897"/>
                </a:cubicBezTo>
                <a:cubicBezTo>
                  <a:pt x="864604" y="506207"/>
                  <a:pt x="851583" y="509362"/>
                  <a:pt x="836210" y="509362"/>
                </a:cubicBezTo>
                <a:cubicBezTo>
                  <a:pt x="826115" y="509362"/>
                  <a:pt x="817166" y="507870"/>
                  <a:pt x="809365" y="504888"/>
                </a:cubicBezTo>
                <a:cubicBezTo>
                  <a:pt x="801564" y="501905"/>
                  <a:pt x="794910" y="497431"/>
                  <a:pt x="789404" y="491465"/>
                </a:cubicBezTo>
                <a:lnTo>
                  <a:pt x="847395" y="465825"/>
                </a:lnTo>
                <a:cubicBezTo>
                  <a:pt x="866783" y="457221"/>
                  <a:pt x="879690" y="450682"/>
                  <a:pt x="886114" y="446208"/>
                </a:cubicBezTo>
                <a:cubicBezTo>
                  <a:pt x="900225" y="436456"/>
                  <a:pt x="907280" y="425271"/>
                  <a:pt x="907280" y="412651"/>
                </a:cubicBezTo>
                <a:cubicBezTo>
                  <a:pt x="907280" y="394755"/>
                  <a:pt x="898619" y="381562"/>
                  <a:pt x="881296" y="373072"/>
                </a:cubicBezTo>
                <a:cubicBezTo>
                  <a:pt x="868103" y="366648"/>
                  <a:pt x="851525" y="363436"/>
                  <a:pt x="831564" y="363436"/>
                </a:cubicBezTo>
                <a:close/>
                <a:moveTo>
                  <a:pt x="1059466" y="361887"/>
                </a:moveTo>
                <a:cubicBezTo>
                  <a:pt x="1034686" y="361887"/>
                  <a:pt x="1012144" y="369459"/>
                  <a:pt x="991838" y="384602"/>
                </a:cubicBezTo>
                <a:cubicBezTo>
                  <a:pt x="989429" y="371524"/>
                  <a:pt x="981857" y="364985"/>
                  <a:pt x="969123" y="364985"/>
                </a:cubicBezTo>
                <a:cubicBezTo>
                  <a:pt x="962010" y="364985"/>
                  <a:pt x="956532" y="367136"/>
                  <a:pt x="952689" y="371438"/>
                </a:cubicBezTo>
                <a:cubicBezTo>
                  <a:pt x="948846" y="375740"/>
                  <a:pt x="946924" y="381103"/>
                  <a:pt x="946924" y="387527"/>
                </a:cubicBezTo>
                <a:cubicBezTo>
                  <a:pt x="946924" y="391084"/>
                  <a:pt x="946810" y="396390"/>
                  <a:pt x="946580" y="403445"/>
                </a:cubicBezTo>
                <a:cubicBezTo>
                  <a:pt x="946351" y="410500"/>
                  <a:pt x="946236" y="415806"/>
                  <a:pt x="946236" y="419363"/>
                </a:cubicBezTo>
                <a:lnTo>
                  <a:pt x="946236" y="532077"/>
                </a:lnTo>
                <a:cubicBezTo>
                  <a:pt x="946236" y="538501"/>
                  <a:pt x="948071" y="543778"/>
                  <a:pt x="951743" y="547908"/>
                </a:cubicBezTo>
                <a:cubicBezTo>
                  <a:pt x="955643" y="552497"/>
                  <a:pt x="961150" y="554792"/>
                  <a:pt x="968262" y="554792"/>
                </a:cubicBezTo>
                <a:cubicBezTo>
                  <a:pt x="975146" y="554792"/>
                  <a:pt x="980825" y="552641"/>
                  <a:pt x="985299" y="548339"/>
                </a:cubicBezTo>
                <a:cubicBezTo>
                  <a:pt x="989773" y="544036"/>
                  <a:pt x="992010" y="538616"/>
                  <a:pt x="992010" y="532077"/>
                </a:cubicBezTo>
                <a:lnTo>
                  <a:pt x="991838" y="445519"/>
                </a:lnTo>
                <a:cubicBezTo>
                  <a:pt x="1002966" y="423148"/>
                  <a:pt x="1021436" y="409898"/>
                  <a:pt x="1047248" y="405768"/>
                </a:cubicBezTo>
                <a:lnTo>
                  <a:pt x="1048109" y="423148"/>
                </a:lnTo>
                <a:cubicBezTo>
                  <a:pt x="1048109" y="438062"/>
                  <a:pt x="1055336" y="445519"/>
                  <a:pt x="1069791" y="445519"/>
                </a:cubicBezTo>
                <a:cubicBezTo>
                  <a:pt x="1084705" y="445519"/>
                  <a:pt x="1092678" y="436743"/>
                  <a:pt x="1093711" y="419191"/>
                </a:cubicBezTo>
                <a:cubicBezTo>
                  <a:pt x="1093825" y="417355"/>
                  <a:pt x="1093883" y="413512"/>
                  <a:pt x="1093883" y="407661"/>
                </a:cubicBezTo>
                <a:cubicBezTo>
                  <a:pt x="1093883" y="377145"/>
                  <a:pt x="1082411" y="361887"/>
                  <a:pt x="1059466" y="361887"/>
                </a:cubicBezTo>
                <a:close/>
                <a:moveTo>
                  <a:pt x="649505" y="302863"/>
                </a:moveTo>
                <a:cubicBezTo>
                  <a:pt x="642851" y="302863"/>
                  <a:pt x="637173" y="304985"/>
                  <a:pt x="632469" y="309230"/>
                </a:cubicBezTo>
                <a:cubicBezTo>
                  <a:pt x="627765" y="313475"/>
                  <a:pt x="625414" y="318809"/>
                  <a:pt x="625414" y="325234"/>
                </a:cubicBezTo>
                <a:cubicBezTo>
                  <a:pt x="625414" y="329249"/>
                  <a:pt x="625643" y="334928"/>
                  <a:pt x="626102" y="342270"/>
                </a:cubicBezTo>
                <a:cubicBezTo>
                  <a:pt x="626561" y="350759"/>
                  <a:pt x="626848" y="356839"/>
                  <a:pt x="626962" y="360510"/>
                </a:cubicBezTo>
                <a:cubicBezTo>
                  <a:pt x="611704" y="359134"/>
                  <a:pt x="601953" y="358445"/>
                  <a:pt x="597708" y="358445"/>
                </a:cubicBezTo>
                <a:cubicBezTo>
                  <a:pt x="590825" y="358445"/>
                  <a:pt x="585204" y="360683"/>
                  <a:pt x="580844" y="365157"/>
                </a:cubicBezTo>
                <a:cubicBezTo>
                  <a:pt x="576485" y="369631"/>
                  <a:pt x="574305" y="375080"/>
                  <a:pt x="574305" y="381504"/>
                </a:cubicBezTo>
                <a:cubicBezTo>
                  <a:pt x="574305" y="394812"/>
                  <a:pt x="581504" y="402240"/>
                  <a:pt x="595901" y="403789"/>
                </a:cubicBezTo>
                <a:cubicBezTo>
                  <a:pt x="610299" y="405338"/>
                  <a:pt x="621054" y="406284"/>
                  <a:pt x="628167" y="406629"/>
                </a:cubicBezTo>
                <a:cubicBezTo>
                  <a:pt x="630232" y="452173"/>
                  <a:pt x="631264" y="481886"/>
                  <a:pt x="631264" y="495767"/>
                </a:cubicBezTo>
                <a:cubicBezTo>
                  <a:pt x="631264" y="499897"/>
                  <a:pt x="631092" y="506092"/>
                  <a:pt x="630748" y="514352"/>
                </a:cubicBezTo>
                <a:cubicBezTo>
                  <a:pt x="630404" y="522612"/>
                  <a:pt x="630232" y="528807"/>
                  <a:pt x="630232" y="532937"/>
                </a:cubicBezTo>
                <a:cubicBezTo>
                  <a:pt x="630232" y="539132"/>
                  <a:pt x="632756" y="544295"/>
                  <a:pt x="637804" y="548425"/>
                </a:cubicBezTo>
                <a:cubicBezTo>
                  <a:pt x="642392" y="552325"/>
                  <a:pt x="647842" y="554275"/>
                  <a:pt x="654151" y="554275"/>
                </a:cubicBezTo>
                <a:cubicBezTo>
                  <a:pt x="670786" y="554275"/>
                  <a:pt x="679103" y="541082"/>
                  <a:pt x="679103" y="514696"/>
                </a:cubicBezTo>
                <a:cubicBezTo>
                  <a:pt x="679103" y="512173"/>
                  <a:pt x="679046" y="508874"/>
                  <a:pt x="678931" y="504802"/>
                </a:cubicBezTo>
                <a:cubicBezTo>
                  <a:pt x="678817" y="500729"/>
                  <a:pt x="678759" y="497947"/>
                  <a:pt x="678759" y="496456"/>
                </a:cubicBezTo>
                <a:cubicBezTo>
                  <a:pt x="678759" y="482230"/>
                  <a:pt x="677727" y="451944"/>
                  <a:pt x="675662" y="405596"/>
                </a:cubicBezTo>
                <a:cubicBezTo>
                  <a:pt x="681857" y="404678"/>
                  <a:pt x="687306" y="404219"/>
                  <a:pt x="692010" y="404219"/>
                </a:cubicBezTo>
                <a:cubicBezTo>
                  <a:pt x="694419" y="404219"/>
                  <a:pt x="697258" y="404305"/>
                  <a:pt x="700528" y="404478"/>
                </a:cubicBezTo>
                <a:cubicBezTo>
                  <a:pt x="703797" y="404650"/>
                  <a:pt x="706637" y="404736"/>
                  <a:pt x="709046" y="404736"/>
                </a:cubicBezTo>
                <a:cubicBezTo>
                  <a:pt x="715929" y="404736"/>
                  <a:pt x="721608" y="402556"/>
                  <a:pt x="726082" y="398197"/>
                </a:cubicBezTo>
                <a:cubicBezTo>
                  <a:pt x="730556" y="393837"/>
                  <a:pt x="732793" y="388388"/>
                  <a:pt x="732793" y="381849"/>
                </a:cubicBezTo>
                <a:cubicBezTo>
                  <a:pt x="732793" y="371065"/>
                  <a:pt x="728204" y="364067"/>
                  <a:pt x="719027" y="360855"/>
                </a:cubicBezTo>
                <a:cubicBezTo>
                  <a:pt x="714208" y="359134"/>
                  <a:pt x="705203" y="358273"/>
                  <a:pt x="692010" y="358273"/>
                </a:cubicBezTo>
                <a:cubicBezTo>
                  <a:pt x="687535" y="358273"/>
                  <a:pt x="681742" y="358790"/>
                  <a:pt x="674629" y="359822"/>
                </a:cubicBezTo>
                <a:lnTo>
                  <a:pt x="674973" y="345711"/>
                </a:lnTo>
                <a:cubicBezTo>
                  <a:pt x="674973" y="317146"/>
                  <a:pt x="666484" y="302863"/>
                  <a:pt x="649505" y="302863"/>
                </a:cubicBezTo>
                <a:close/>
                <a:moveTo>
                  <a:pt x="526350" y="268102"/>
                </a:moveTo>
                <a:cubicBezTo>
                  <a:pt x="498817" y="268102"/>
                  <a:pt x="478396" y="275903"/>
                  <a:pt x="465089" y="291505"/>
                </a:cubicBezTo>
                <a:cubicBezTo>
                  <a:pt x="454419" y="304010"/>
                  <a:pt x="447479" y="323054"/>
                  <a:pt x="444267" y="348637"/>
                </a:cubicBezTo>
                <a:cubicBezTo>
                  <a:pt x="442890" y="359535"/>
                  <a:pt x="442144" y="366017"/>
                  <a:pt x="442030" y="368082"/>
                </a:cubicBezTo>
                <a:cubicBezTo>
                  <a:pt x="427001" y="368541"/>
                  <a:pt x="416963" y="369516"/>
                  <a:pt x="411915" y="371007"/>
                </a:cubicBezTo>
                <a:cubicBezTo>
                  <a:pt x="400672" y="374334"/>
                  <a:pt x="395051" y="381332"/>
                  <a:pt x="395051" y="392002"/>
                </a:cubicBezTo>
                <a:cubicBezTo>
                  <a:pt x="395051" y="398885"/>
                  <a:pt x="397345" y="404363"/>
                  <a:pt x="401934" y="408435"/>
                </a:cubicBezTo>
                <a:cubicBezTo>
                  <a:pt x="406523" y="412508"/>
                  <a:pt x="412317" y="414544"/>
                  <a:pt x="419315" y="414544"/>
                </a:cubicBezTo>
                <a:cubicBezTo>
                  <a:pt x="421609" y="414544"/>
                  <a:pt x="424936" y="414258"/>
                  <a:pt x="429295" y="413684"/>
                </a:cubicBezTo>
                <a:cubicBezTo>
                  <a:pt x="434802" y="412881"/>
                  <a:pt x="438588" y="412422"/>
                  <a:pt x="440653" y="412307"/>
                </a:cubicBezTo>
                <a:lnTo>
                  <a:pt x="440653" y="498349"/>
                </a:lnTo>
                <a:cubicBezTo>
                  <a:pt x="440653" y="512803"/>
                  <a:pt x="439276" y="528234"/>
                  <a:pt x="436523" y="544639"/>
                </a:cubicBezTo>
                <a:cubicBezTo>
                  <a:pt x="436293" y="546015"/>
                  <a:pt x="436179" y="547449"/>
                  <a:pt x="436179" y="548941"/>
                </a:cubicBezTo>
                <a:cubicBezTo>
                  <a:pt x="436179" y="555251"/>
                  <a:pt x="438559" y="560470"/>
                  <a:pt x="443320" y="564600"/>
                </a:cubicBezTo>
                <a:cubicBezTo>
                  <a:pt x="448081" y="568730"/>
                  <a:pt x="453674" y="570795"/>
                  <a:pt x="460098" y="570795"/>
                </a:cubicBezTo>
                <a:cubicBezTo>
                  <a:pt x="472603" y="570795"/>
                  <a:pt x="480174" y="564658"/>
                  <a:pt x="482813" y="552382"/>
                </a:cubicBezTo>
                <a:cubicBezTo>
                  <a:pt x="485452" y="540107"/>
                  <a:pt x="486771" y="523473"/>
                  <a:pt x="486771" y="502479"/>
                </a:cubicBezTo>
                <a:cubicBezTo>
                  <a:pt x="486771" y="498693"/>
                  <a:pt x="486542" y="483263"/>
                  <a:pt x="486083" y="456188"/>
                </a:cubicBezTo>
                <a:cubicBezTo>
                  <a:pt x="485853" y="437374"/>
                  <a:pt x="485968" y="421887"/>
                  <a:pt x="486427" y="409726"/>
                </a:cubicBezTo>
                <a:cubicBezTo>
                  <a:pt x="501111" y="408464"/>
                  <a:pt x="512067" y="407948"/>
                  <a:pt x="519295" y="408177"/>
                </a:cubicBezTo>
                <a:cubicBezTo>
                  <a:pt x="542124" y="408866"/>
                  <a:pt x="553539" y="401638"/>
                  <a:pt x="553539" y="386495"/>
                </a:cubicBezTo>
                <a:cubicBezTo>
                  <a:pt x="553539" y="371811"/>
                  <a:pt x="542812" y="364468"/>
                  <a:pt x="521360" y="364468"/>
                </a:cubicBezTo>
                <a:cubicBezTo>
                  <a:pt x="514706" y="364468"/>
                  <a:pt x="503692" y="365157"/>
                  <a:pt x="488320" y="366533"/>
                </a:cubicBezTo>
                <a:lnTo>
                  <a:pt x="488836" y="361543"/>
                </a:lnTo>
                <a:cubicBezTo>
                  <a:pt x="490442" y="346170"/>
                  <a:pt x="493597" y="334870"/>
                  <a:pt x="498300" y="327643"/>
                </a:cubicBezTo>
                <a:cubicBezTo>
                  <a:pt x="504610" y="317891"/>
                  <a:pt x="514706" y="313016"/>
                  <a:pt x="528587" y="313016"/>
                </a:cubicBezTo>
                <a:cubicBezTo>
                  <a:pt x="548090" y="313016"/>
                  <a:pt x="557841" y="305559"/>
                  <a:pt x="557841" y="290645"/>
                </a:cubicBezTo>
                <a:cubicBezTo>
                  <a:pt x="557841" y="275616"/>
                  <a:pt x="547344" y="268102"/>
                  <a:pt x="526350" y="268102"/>
                </a:cubicBezTo>
                <a:close/>
                <a:moveTo>
                  <a:pt x="628650" y="0"/>
                </a:moveTo>
                <a:cubicBezTo>
                  <a:pt x="975844" y="0"/>
                  <a:pt x="1257300" y="255869"/>
                  <a:pt x="1257300" y="571500"/>
                </a:cubicBezTo>
                <a:cubicBezTo>
                  <a:pt x="1257300" y="887131"/>
                  <a:pt x="975844" y="1143000"/>
                  <a:pt x="628650" y="1143000"/>
                </a:cubicBezTo>
                <a:cubicBezTo>
                  <a:pt x="281456" y="1143000"/>
                  <a:pt x="0" y="887131"/>
                  <a:pt x="0" y="571500"/>
                </a:cubicBezTo>
                <a:cubicBezTo>
                  <a:pt x="0" y="255869"/>
                  <a:pt x="281456" y="0"/>
                  <a:pt x="628650" y="0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2800" b="1" dirty="0">
              <a:ln>
                <a:solidFill>
                  <a:schemeClr val="tx1"/>
                </a:solidFill>
              </a:ln>
              <a:latin typeface="Comic Sans MS" panose="030F0702030302020204" pitchFamily="66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EC52B07-FA0C-4AD3-8EC5-DC8F00F5F429}"/>
              </a:ext>
            </a:extLst>
          </p:cNvPr>
          <p:cNvSpPr txBox="1"/>
          <p:nvPr/>
        </p:nvSpPr>
        <p:spPr>
          <a:xfrm>
            <a:off x="2428841" y="2450465"/>
            <a:ext cx="1257300" cy="1143000"/>
          </a:xfrm>
          <a:custGeom>
            <a:avLst/>
            <a:gdLst/>
            <a:ahLst/>
            <a:cxnLst/>
            <a:rect l="l" t="t" r="r" b="b"/>
            <a:pathLst>
              <a:path w="1257300" h="1143000">
                <a:moveTo>
                  <a:pt x="693263" y="442633"/>
                </a:moveTo>
                <a:cubicBezTo>
                  <a:pt x="694525" y="442633"/>
                  <a:pt x="696045" y="442891"/>
                  <a:pt x="697823" y="443407"/>
                </a:cubicBezTo>
                <a:cubicBezTo>
                  <a:pt x="699601" y="443923"/>
                  <a:pt x="701637" y="444755"/>
                  <a:pt x="703932" y="445902"/>
                </a:cubicBezTo>
                <a:cubicBezTo>
                  <a:pt x="702899" y="451753"/>
                  <a:pt x="702125" y="457059"/>
                  <a:pt x="701609" y="461820"/>
                </a:cubicBezTo>
                <a:cubicBezTo>
                  <a:pt x="701092" y="466581"/>
                  <a:pt x="700834" y="470797"/>
                  <a:pt x="700834" y="474468"/>
                </a:cubicBezTo>
                <a:cubicBezTo>
                  <a:pt x="700834" y="488005"/>
                  <a:pt x="702555" y="508426"/>
                  <a:pt x="705997" y="535729"/>
                </a:cubicBezTo>
                <a:cubicBezTo>
                  <a:pt x="700375" y="540318"/>
                  <a:pt x="694381" y="543788"/>
                  <a:pt x="688014" y="546140"/>
                </a:cubicBezTo>
                <a:cubicBezTo>
                  <a:pt x="681647" y="548492"/>
                  <a:pt x="674907" y="549668"/>
                  <a:pt x="667794" y="549668"/>
                </a:cubicBezTo>
                <a:cubicBezTo>
                  <a:pt x="656781" y="549668"/>
                  <a:pt x="648521" y="545796"/>
                  <a:pt x="643015" y="538052"/>
                </a:cubicBezTo>
                <a:cubicBezTo>
                  <a:pt x="637508" y="530309"/>
                  <a:pt x="634755" y="518750"/>
                  <a:pt x="634755" y="503378"/>
                </a:cubicBezTo>
                <a:cubicBezTo>
                  <a:pt x="634755" y="487317"/>
                  <a:pt x="640605" y="473177"/>
                  <a:pt x="652307" y="460959"/>
                </a:cubicBezTo>
                <a:cubicBezTo>
                  <a:pt x="664009" y="448742"/>
                  <a:pt x="677661" y="442633"/>
                  <a:pt x="693263" y="442633"/>
                </a:cubicBezTo>
                <a:close/>
                <a:moveTo>
                  <a:pt x="691026" y="401505"/>
                </a:moveTo>
                <a:cubicBezTo>
                  <a:pt x="662575" y="401505"/>
                  <a:pt x="638139" y="411342"/>
                  <a:pt x="617718" y="431017"/>
                </a:cubicBezTo>
                <a:cubicBezTo>
                  <a:pt x="597298" y="450692"/>
                  <a:pt x="587088" y="474353"/>
                  <a:pt x="587088" y="502001"/>
                </a:cubicBezTo>
                <a:cubicBezTo>
                  <a:pt x="587088" y="531485"/>
                  <a:pt x="594000" y="553626"/>
                  <a:pt x="607824" y="568425"/>
                </a:cubicBezTo>
                <a:cubicBezTo>
                  <a:pt x="621648" y="583224"/>
                  <a:pt x="642384" y="590624"/>
                  <a:pt x="670032" y="590624"/>
                </a:cubicBezTo>
                <a:cubicBezTo>
                  <a:pt x="675653" y="590624"/>
                  <a:pt x="682479" y="589333"/>
                  <a:pt x="690509" y="586752"/>
                </a:cubicBezTo>
                <a:cubicBezTo>
                  <a:pt x="698540" y="584171"/>
                  <a:pt x="707832" y="580356"/>
                  <a:pt x="718387" y="575308"/>
                </a:cubicBezTo>
                <a:cubicBezTo>
                  <a:pt x="729859" y="585519"/>
                  <a:pt x="738234" y="590624"/>
                  <a:pt x="743511" y="590624"/>
                </a:cubicBezTo>
                <a:cubicBezTo>
                  <a:pt x="749591" y="590624"/>
                  <a:pt x="754954" y="588636"/>
                  <a:pt x="759600" y="584660"/>
                </a:cubicBezTo>
                <a:cubicBezTo>
                  <a:pt x="764247" y="580684"/>
                  <a:pt x="766570" y="575687"/>
                  <a:pt x="766570" y="569667"/>
                </a:cubicBezTo>
                <a:cubicBezTo>
                  <a:pt x="766570" y="568305"/>
                  <a:pt x="764333" y="562739"/>
                  <a:pt x="759859" y="552970"/>
                </a:cubicBezTo>
                <a:cubicBezTo>
                  <a:pt x="754926" y="542179"/>
                  <a:pt x="752287" y="536272"/>
                  <a:pt x="751943" y="535251"/>
                </a:cubicBezTo>
                <a:cubicBezTo>
                  <a:pt x="748845" y="525709"/>
                  <a:pt x="747297" y="510092"/>
                  <a:pt x="747297" y="488399"/>
                </a:cubicBezTo>
                <a:cubicBezTo>
                  <a:pt x="747297" y="479197"/>
                  <a:pt x="747612" y="471161"/>
                  <a:pt x="748243" y="464289"/>
                </a:cubicBezTo>
                <a:cubicBezTo>
                  <a:pt x="748874" y="457418"/>
                  <a:pt x="749763" y="451710"/>
                  <a:pt x="750910" y="447166"/>
                </a:cubicBezTo>
                <a:cubicBezTo>
                  <a:pt x="753549" y="444099"/>
                  <a:pt x="754868" y="440521"/>
                  <a:pt x="754868" y="436432"/>
                </a:cubicBezTo>
                <a:cubicBezTo>
                  <a:pt x="754868" y="426665"/>
                  <a:pt x="746207" y="418089"/>
                  <a:pt x="728884" y="410706"/>
                </a:cubicBezTo>
                <a:cubicBezTo>
                  <a:pt x="714544" y="404572"/>
                  <a:pt x="701924" y="401505"/>
                  <a:pt x="691026" y="401505"/>
                </a:cubicBezTo>
                <a:close/>
                <a:moveTo>
                  <a:pt x="896041" y="397547"/>
                </a:moveTo>
                <a:cubicBezTo>
                  <a:pt x="866787" y="397547"/>
                  <a:pt x="844990" y="399899"/>
                  <a:pt x="830650" y="404602"/>
                </a:cubicBezTo>
                <a:cubicBezTo>
                  <a:pt x="806214" y="412633"/>
                  <a:pt x="793996" y="428178"/>
                  <a:pt x="793996" y="451237"/>
                </a:cubicBezTo>
                <a:cubicBezTo>
                  <a:pt x="793996" y="467527"/>
                  <a:pt x="802084" y="481351"/>
                  <a:pt x="818260" y="492709"/>
                </a:cubicBezTo>
                <a:cubicBezTo>
                  <a:pt x="824914" y="497298"/>
                  <a:pt x="840057" y="504812"/>
                  <a:pt x="863689" y="515251"/>
                </a:cubicBezTo>
                <a:cubicBezTo>
                  <a:pt x="879865" y="522364"/>
                  <a:pt x="887953" y="528846"/>
                  <a:pt x="887953" y="534697"/>
                </a:cubicBezTo>
                <a:cubicBezTo>
                  <a:pt x="887838" y="544104"/>
                  <a:pt x="876137" y="548808"/>
                  <a:pt x="852848" y="548808"/>
                </a:cubicBezTo>
                <a:cubicBezTo>
                  <a:pt x="847456" y="548808"/>
                  <a:pt x="839770" y="547144"/>
                  <a:pt x="829789" y="543817"/>
                </a:cubicBezTo>
                <a:cubicBezTo>
                  <a:pt x="819808" y="540490"/>
                  <a:pt x="812179" y="538827"/>
                  <a:pt x="806902" y="538827"/>
                </a:cubicBezTo>
                <a:cubicBezTo>
                  <a:pt x="793250" y="538827"/>
                  <a:pt x="786424" y="544563"/>
                  <a:pt x="786424" y="556035"/>
                </a:cubicBezTo>
                <a:cubicBezTo>
                  <a:pt x="786424" y="568540"/>
                  <a:pt x="795029" y="578004"/>
                  <a:pt x="812237" y="584429"/>
                </a:cubicBezTo>
                <a:cubicBezTo>
                  <a:pt x="824856" y="589132"/>
                  <a:pt x="838795" y="591484"/>
                  <a:pt x="854053" y="591484"/>
                </a:cubicBezTo>
                <a:cubicBezTo>
                  <a:pt x="875621" y="591484"/>
                  <a:pt x="893804" y="587411"/>
                  <a:pt x="908603" y="579266"/>
                </a:cubicBezTo>
                <a:cubicBezTo>
                  <a:pt x="926958" y="569056"/>
                  <a:pt x="936136" y="554085"/>
                  <a:pt x="936136" y="534353"/>
                </a:cubicBezTo>
                <a:cubicBezTo>
                  <a:pt x="936136" y="519209"/>
                  <a:pt x="927819" y="505615"/>
                  <a:pt x="911184" y="493569"/>
                </a:cubicBezTo>
                <a:cubicBezTo>
                  <a:pt x="903154" y="487718"/>
                  <a:pt x="887781" y="479573"/>
                  <a:pt x="865066" y="469133"/>
                </a:cubicBezTo>
                <a:cubicBezTo>
                  <a:pt x="848432" y="461562"/>
                  <a:pt x="840114" y="455539"/>
                  <a:pt x="840114" y="451065"/>
                </a:cubicBezTo>
                <a:cubicBezTo>
                  <a:pt x="840114" y="443493"/>
                  <a:pt x="853938" y="439707"/>
                  <a:pt x="881586" y="439707"/>
                </a:cubicBezTo>
                <a:cubicBezTo>
                  <a:pt x="886404" y="439707"/>
                  <a:pt x="891108" y="440109"/>
                  <a:pt x="895697" y="440912"/>
                </a:cubicBezTo>
                <a:cubicBezTo>
                  <a:pt x="897991" y="450434"/>
                  <a:pt x="904817" y="455195"/>
                  <a:pt x="916175" y="455195"/>
                </a:cubicBezTo>
                <a:cubicBezTo>
                  <a:pt x="927303" y="455195"/>
                  <a:pt x="932867" y="444870"/>
                  <a:pt x="932867" y="424220"/>
                </a:cubicBezTo>
                <a:cubicBezTo>
                  <a:pt x="932867" y="413436"/>
                  <a:pt x="929081" y="406036"/>
                  <a:pt x="921509" y="402021"/>
                </a:cubicBezTo>
                <a:cubicBezTo>
                  <a:pt x="916003" y="399038"/>
                  <a:pt x="907513" y="397547"/>
                  <a:pt x="896041" y="397547"/>
                </a:cubicBezTo>
                <a:close/>
                <a:moveTo>
                  <a:pt x="421996" y="305483"/>
                </a:moveTo>
                <a:cubicBezTo>
                  <a:pt x="415342" y="305483"/>
                  <a:pt x="409663" y="307577"/>
                  <a:pt x="404959" y="311764"/>
                </a:cubicBezTo>
                <a:cubicBezTo>
                  <a:pt x="400256" y="315951"/>
                  <a:pt x="397904" y="321314"/>
                  <a:pt x="397904" y="327854"/>
                </a:cubicBezTo>
                <a:cubicBezTo>
                  <a:pt x="397904" y="331410"/>
                  <a:pt x="398449" y="336658"/>
                  <a:pt x="399539" y="343599"/>
                </a:cubicBezTo>
                <a:cubicBezTo>
                  <a:pt x="400629" y="350540"/>
                  <a:pt x="401174" y="355788"/>
                  <a:pt x="401174" y="359345"/>
                </a:cubicBezTo>
                <a:cubicBezTo>
                  <a:pt x="401174" y="363934"/>
                  <a:pt x="400829" y="372997"/>
                  <a:pt x="400141" y="386534"/>
                </a:cubicBezTo>
                <a:lnTo>
                  <a:pt x="399797" y="392212"/>
                </a:lnTo>
                <a:cubicBezTo>
                  <a:pt x="398994" y="445902"/>
                  <a:pt x="398879" y="484277"/>
                  <a:pt x="399453" y="507336"/>
                </a:cubicBezTo>
                <a:cubicBezTo>
                  <a:pt x="398879" y="535787"/>
                  <a:pt x="398191" y="551274"/>
                  <a:pt x="397388" y="553798"/>
                </a:cubicBezTo>
                <a:cubicBezTo>
                  <a:pt x="396126" y="557699"/>
                  <a:pt x="395495" y="560739"/>
                  <a:pt x="395495" y="562918"/>
                </a:cubicBezTo>
                <a:cubicBezTo>
                  <a:pt x="395495" y="569228"/>
                  <a:pt x="397990" y="574534"/>
                  <a:pt x="402980" y="578836"/>
                </a:cubicBezTo>
                <a:cubicBezTo>
                  <a:pt x="407971" y="583138"/>
                  <a:pt x="413678" y="585289"/>
                  <a:pt x="420103" y="585289"/>
                </a:cubicBezTo>
                <a:cubicBezTo>
                  <a:pt x="429854" y="585289"/>
                  <a:pt x="436967" y="580585"/>
                  <a:pt x="441441" y="571178"/>
                </a:cubicBezTo>
                <a:cubicBezTo>
                  <a:pt x="445456" y="562689"/>
                  <a:pt x="447464" y="537680"/>
                  <a:pt x="447464" y="496150"/>
                </a:cubicBezTo>
                <a:cubicBezTo>
                  <a:pt x="456641" y="479745"/>
                  <a:pt x="463869" y="468617"/>
                  <a:pt x="469146" y="462766"/>
                </a:cubicBezTo>
                <a:cubicBezTo>
                  <a:pt x="479471" y="451065"/>
                  <a:pt x="491001" y="445214"/>
                  <a:pt x="503735" y="445214"/>
                </a:cubicBezTo>
                <a:cubicBezTo>
                  <a:pt x="508668" y="445214"/>
                  <a:pt x="511651" y="448369"/>
                  <a:pt x="512683" y="454678"/>
                </a:cubicBezTo>
                <a:cubicBezTo>
                  <a:pt x="512912" y="456055"/>
                  <a:pt x="513027" y="460988"/>
                  <a:pt x="513027" y="469478"/>
                </a:cubicBezTo>
                <a:cubicBezTo>
                  <a:pt x="513027" y="472346"/>
                  <a:pt x="512884" y="476676"/>
                  <a:pt x="512597" y="482470"/>
                </a:cubicBezTo>
                <a:cubicBezTo>
                  <a:pt x="512310" y="488263"/>
                  <a:pt x="512167" y="492594"/>
                  <a:pt x="512167" y="495462"/>
                </a:cubicBezTo>
                <a:cubicBezTo>
                  <a:pt x="512167" y="505902"/>
                  <a:pt x="513199" y="519209"/>
                  <a:pt x="515264" y="535385"/>
                </a:cubicBezTo>
                <a:cubicBezTo>
                  <a:pt x="517559" y="552249"/>
                  <a:pt x="520083" y="565327"/>
                  <a:pt x="522836" y="574620"/>
                </a:cubicBezTo>
                <a:cubicBezTo>
                  <a:pt x="526278" y="586092"/>
                  <a:pt x="533792" y="591828"/>
                  <a:pt x="545379" y="591828"/>
                </a:cubicBezTo>
                <a:cubicBezTo>
                  <a:pt x="551918" y="591828"/>
                  <a:pt x="557625" y="589735"/>
                  <a:pt x="562501" y="585547"/>
                </a:cubicBezTo>
                <a:cubicBezTo>
                  <a:pt x="567377" y="581360"/>
                  <a:pt x="569814" y="576054"/>
                  <a:pt x="569814" y="569630"/>
                </a:cubicBezTo>
                <a:cubicBezTo>
                  <a:pt x="569814" y="567794"/>
                  <a:pt x="569528" y="565672"/>
                  <a:pt x="568954" y="563262"/>
                </a:cubicBezTo>
                <a:cubicBezTo>
                  <a:pt x="566660" y="553741"/>
                  <a:pt x="564709" y="542613"/>
                  <a:pt x="563103" y="529878"/>
                </a:cubicBezTo>
                <a:cubicBezTo>
                  <a:pt x="562644" y="525863"/>
                  <a:pt x="561497" y="514621"/>
                  <a:pt x="559662" y="496150"/>
                </a:cubicBezTo>
                <a:cubicBezTo>
                  <a:pt x="558973" y="481925"/>
                  <a:pt x="558342" y="467757"/>
                  <a:pt x="557769" y="453646"/>
                </a:cubicBezTo>
                <a:cubicBezTo>
                  <a:pt x="556392" y="436552"/>
                  <a:pt x="552491" y="423876"/>
                  <a:pt x="546067" y="415616"/>
                </a:cubicBezTo>
                <a:cubicBezTo>
                  <a:pt x="537463" y="404602"/>
                  <a:pt x="523352" y="399096"/>
                  <a:pt x="503735" y="399096"/>
                </a:cubicBezTo>
                <a:cubicBezTo>
                  <a:pt x="492836" y="399096"/>
                  <a:pt x="482597" y="401132"/>
                  <a:pt x="473018" y="405205"/>
                </a:cubicBezTo>
                <a:cubicBezTo>
                  <a:pt x="463439" y="409277"/>
                  <a:pt x="454462" y="415444"/>
                  <a:pt x="446087" y="423704"/>
                </a:cubicBezTo>
                <a:cubicBezTo>
                  <a:pt x="446087" y="412690"/>
                  <a:pt x="446431" y="401562"/>
                  <a:pt x="447120" y="390320"/>
                </a:cubicBezTo>
                <a:cubicBezTo>
                  <a:pt x="447808" y="378503"/>
                  <a:pt x="448152" y="366859"/>
                  <a:pt x="448152" y="355387"/>
                </a:cubicBezTo>
                <a:cubicBezTo>
                  <a:pt x="448152" y="341161"/>
                  <a:pt x="447062" y="330607"/>
                  <a:pt x="444882" y="323724"/>
                </a:cubicBezTo>
                <a:cubicBezTo>
                  <a:pt x="440982" y="311563"/>
                  <a:pt x="433353" y="305483"/>
                  <a:pt x="421996" y="305483"/>
                </a:cubicBezTo>
                <a:close/>
                <a:moveTo>
                  <a:pt x="628650" y="0"/>
                </a:moveTo>
                <a:cubicBezTo>
                  <a:pt x="975844" y="0"/>
                  <a:pt x="1257300" y="255869"/>
                  <a:pt x="1257300" y="571500"/>
                </a:cubicBezTo>
                <a:cubicBezTo>
                  <a:pt x="1257300" y="887131"/>
                  <a:pt x="975844" y="1143000"/>
                  <a:pt x="628650" y="1143000"/>
                </a:cubicBezTo>
                <a:cubicBezTo>
                  <a:pt x="281456" y="1143000"/>
                  <a:pt x="0" y="887131"/>
                  <a:pt x="0" y="571500"/>
                </a:cubicBezTo>
                <a:cubicBezTo>
                  <a:pt x="0" y="255869"/>
                  <a:pt x="281456" y="0"/>
                  <a:pt x="628650" y="0"/>
                </a:cubicBezTo>
                <a:close/>
              </a:path>
            </a:pathLst>
          </a:custGeom>
          <a:solidFill>
            <a:schemeClr val="accent3">
              <a:lumMod val="75000"/>
              <a:lumOff val="25000"/>
            </a:schemeClr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ln>
                <a:solidFill>
                  <a:schemeClr val="tx1"/>
                </a:solidFill>
              </a:ln>
              <a:latin typeface="Comic Sans MS" panose="030F0702030302020204" pitchFamily="66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3429430-8666-46A7-95D0-8EE75328AAD4}"/>
              </a:ext>
            </a:extLst>
          </p:cNvPr>
          <p:cNvSpPr txBox="1"/>
          <p:nvPr/>
        </p:nvSpPr>
        <p:spPr>
          <a:xfrm>
            <a:off x="4004718" y="2427652"/>
            <a:ext cx="1257300" cy="1143000"/>
          </a:xfrm>
          <a:custGeom>
            <a:avLst/>
            <a:gdLst/>
            <a:ahLst/>
            <a:cxnLst/>
            <a:rect l="l" t="t" r="r" b="b"/>
            <a:pathLst>
              <a:path w="1257300" h="1143000">
                <a:moveTo>
                  <a:pt x="400000" y="484855"/>
                </a:moveTo>
                <a:cubicBezTo>
                  <a:pt x="420879" y="484970"/>
                  <a:pt x="430573" y="503498"/>
                  <a:pt x="429082" y="540438"/>
                </a:cubicBezTo>
                <a:cubicBezTo>
                  <a:pt x="428508" y="553975"/>
                  <a:pt x="424034" y="564702"/>
                  <a:pt x="415660" y="572617"/>
                </a:cubicBezTo>
                <a:cubicBezTo>
                  <a:pt x="408317" y="579386"/>
                  <a:pt x="399656" y="582770"/>
                  <a:pt x="389675" y="582770"/>
                </a:cubicBezTo>
                <a:cubicBezTo>
                  <a:pt x="381415" y="582770"/>
                  <a:pt x="374188" y="579845"/>
                  <a:pt x="367993" y="573994"/>
                </a:cubicBezTo>
                <a:cubicBezTo>
                  <a:pt x="360192" y="566652"/>
                  <a:pt x="356291" y="556097"/>
                  <a:pt x="356291" y="542331"/>
                </a:cubicBezTo>
                <a:cubicBezTo>
                  <a:pt x="356291" y="527761"/>
                  <a:pt x="359733" y="515027"/>
                  <a:pt x="366616" y="504129"/>
                </a:cubicBezTo>
                <a:cubicBezTo>
                  <a:pt x="374761" y="491165"/>
                  <a:pt x="385889" y="484741"/>
                  <a:pt x="400000" y="484855"/>
                </a:cubicBezTo>
                <a:close/>
                <a:moveTo>
                  <a:pt x="753286" y="479693"/>
                </a:moveTo>
                <a:cubicBezTo>
                  <a:pt x="765675" y="479693"/>
                  <a:pt x="775714" y="481873"/>
                  <a:pt x="783400" y="486232"/>
                </a:cubicBezTo>
                <a:cubicBezTo>
                  <a:pt x="774222" y="492197"/>
                  <a:pt x="761890" y="498679"/>
                  <a:pt x="746402" y="505677"/>
                </a:cubicBezTo>
                <a:cubicBezTo>
                  <a:pt x="733553" y="511184"/>
                  <a:pt x="720647" y="516748"/>
                  <a:pt x="707684" y="522369"/>
                </a:cubicBezTo>
                <a:cubicBezTo>
                  <a:pt x="712273" y="508144"/>
                  <a:pt x="718353" y="497475"/>
                  <a:pt x="725924" y="490362"/>
                </a:cubicBezTo>
                <a:cubicBezTo>
                  <a:pt x="733496" y="483249"/>
                  <a:pt x="742616" y="479693"/>
                  <a:pt x="753286" y="479693"/>
                </a:cubicBezTo>
                <a:close/>
                <a:moveTo>
                  <a:pt x="402237" y="439425"/>
                </a:moveTo>
                <a:cubicBezTo>
                  <a:pt x="371148" y="439425"/>
                  <a:pt x="346884" y="451127"/>
                  <a:pt x="329446" y="474530"/>
                </a:cubicBezTo>
                <a:cubicBezTo>
                  <a:pt x="314762" y="494377"/>
                  <a:pt x="307821" y="516977"/>
                  <a:pt x="308624" y="542331"/>
                </a:cubicBezTo>
                <a:cubicBezTo>
                  <a:pt x="309427" y="568946"/>
                  <a:pt x="318204" y="590227"/>
                  <a:pt x="334953" y="606173"/>
                </a:cubicBezTo>
                <a:cubicBezTo>
                  <a:pt x="350211" y="620743"/>
                  <a:pt x="368452" y="628028"/>
                  <a:pt x="389675" y="628028"/>
                </a:cubicBezTo>
                <a:cubicBezTo>
                  <a:pt x="416520" y="628028"/>
                  <a:pt x="437916" y="617531"/>
                  <a:pt x="453862" y="596537"/>
                </a:cubicBezTo>
                <a:cubicBezTo>
                  <a:pt x="468087" y="577723"/>
                  <a:pt x="475200" y="555008"/>
                  <a:pt x="475200" y="528392"/>
                </a:cubicBezTo>
                <a:cubicBezTo>
                  <a:pt x="475200" y="503956"/>
                  <a:pt x="469120" y="483479"/>
                  <a:pt x="456959" y="466959"/>
                </a:cubicBezTo>
                <a:cubicBezTo>
                  <a:pt x="443422" y="448603"/>
                  <a:pt x="425182" y="439425"/>
                  <a:pt x="402237" y="439425"/>
                </a:cubicBezTo>
                <a:close/>
                <a:moveTo>
                  <a:pt x="753286" y="438049"/>
                </a:moveTo>
                <a:cubicBezTo>
                  <a:pt x="724490" y="438049"/>
                  <a:pt x="701603" y="449177"/>
                  <a:pt x="684625" y="471433"/>
                </a:cubicBezTo>
                <a:cubicBezTo>
                  <a:pt x="669367" y="491509"/>
                  <a:pt x="661738" y="516060"/>
                  <a:pt x="661738" y="545084"/>
                </a:cubicBezTo>
                <a:cubicBezTo>
                  <a:pt x="661738" y="571355"/>
                  <a:pt x="671374" y="591719"/>
                  <a:pt x="690647" y="606173"/>
                </a:cubicBezTo>
                <a:cubicBezTo>
                  <a:pt x="708085" y="619252"/>
                  <a:pt x="730513" y="625791"/>
                  <a:pt x="757932" y="625791"/>
                </a:cubicBezTo>
                <a:cubicBezTo>
                  <a:pt x="775943" y="625791"/>
                  <a:pt x="792979" y="622349"/>
                  <a:pt x="809040" y="615466"/>
                </a:cubicBezTo>
                <a:cubicBezTo>
                  <a:pt x="828199" y="607206"/>
                  <a:pt x="837778" y="596537"/>
                  <a:pt x="837778" y="583459"/>
                </a:cubicBezTo>
                <a:cubicBezTo>
                  <a:pt x="837778" y="571872"/>
                  <a:pt x="831812" y="566078"/>
                  <a:pt x="819881" y="566078"/>
                </a:cubicBezTo>
                <a:cubicBezTo>
                  <a:pt x="814145" y="566078"/>
                  <a:pt x="806516" y="568889"/>
                  <a:pt x="796994" y="574510"/>
                </a:cubicBezTo>
                <a:cubicBezTo>
                  <a:pt x="786325" y="580820"/>
                  <a:pt x="773304" y="583975"/>
                  <a:pt x="757932" y="583975"/>
                </a:cubicBezTo>
                <a:cubicBezTo>
                  <a:pt x="747836" y="583975"/>
                  <a:pt x="738888" y="582483"/>
                  <a:pt x="731087" y="579501"/>
                </a:cubicBezTo>
                <a:cubicBezTo>
                  <a:pt x="723286" y="576518"/>
                  <a:pt x="716632" y="572044"/>
                  <a:pt x="711125" y="566078"/>
                </a:cubicBezTo>
                <a:lnTo>
                  <a:pt x="769117" y="540438"/>
                </a:lnTo>
                <a:cubicBezTo>
                  <a:pt x="788505" y="531834"/>
                  <a:pt x="801411" y="525295"/>
                  <a:pt x="807836" y="520821"/>
                </a:cubicBezTo>
                <a:cubicBezTo>
                  <a:pt x="821946" y="511069"/>
                  <a:pt x="829002" y="499884"/>
                  <a:pt x="829002" y="487264"/>
                </a:cubicBezTo>
                <a:cubicBezTo>
                  <a:pt x="829002" y="469368"/>
                  <a:pt x="820340" y="456175"/>
                  <a:pt x="803017" y="447685"/>
                </a:cubicBezTo>
                <a:cubicBezTo>
                  <a:pt x="789824" y="441261"/>
                  <a:pt x="773247" y="438049"/>
                  <a:pt x="753286" y="438049"/>
                </a:cubicBezTo>
                <a:close/>
                <a:moveTo>
                  <a:pt x="981188" y="436500"/>
                </a:moveTo>
                <a:cubicBezTo>
                  <a:pt x="956408" y="436500"/>
                  <a:pt x="933865" y="444072"/>
                  <a:pt x="913559" y="459215"/>
                </a:cubicBezTo>
                <a:cubicBezTo>
                  <a:pt x="911150" y="446137"/>
                  <a:pt x="903579" y="439598"/>
                  <a:pt x="890845" y="439598"/>
                </a:cubicBezTo>
                <a:cubicBezTo>
                  <a:pt x="883732" y="439598"/>
                  <a:pt x="878254" y="441749"/>
                  <a:pt x="874411" y="446051"/>
                </a:cubicBezTo>
                <a:cubicBezTo>
                  <a:pt x="870567" y="450353"/>
                  <a:pt x="868646" y="455716"/>
                  <a:pt x="868646" y="462140"/>
                </a:cubicBezTo>
                <a:cubicBezTo>
                  <a:pt x="868646" y="465697"/>
                  <a:pt x="868531" y="471003"/>
                  <a:pt x="868302" y="478058"/>
                </a:cubicBezTo>
                <a:cubicBezTo>
                  <a:pt x="868072" y="485113"/>
                  <a:pt x="867958" y="490419"/>
                  <a:pt x="867958" y="493976"/>
                </a:cubicBezTo>
                <a:lnTo>
                  <a:pt x="867958" y="606690"/>
                </a:lnTo>
                <a:cubicBezTo>
                  <a:pt x="867958" y="613114"/>
                  <a:pt x="869793" y="618391"/>
                  <a:pt x="873464" y="622521"/>
                </a:cubicBezTo>
                <a:cubicBezTo>
                  <a:pt x="877365" y="627110"/>
                  <a:pt x="882871" y="629405"/>
                  <a:pt x="889984" y="629405"/>
                </a:cubicBezTo>
                <a:cubicBezTo>
                  <a:pt x="896867" y="629405"/>
                  <a:pt x="902546" y="627254"/>
                  <a:pt x="907020" y="622952"/>
                </a:cubicBezTo>
                <a:cubicBezTo>
                  <a:pt x="911494" y="618649"/>
                  <a:pt x="913732" y="613229"/>
                  <a:pt x="913732" y="606690"/>
                </a:cubicBezTo>
                <a:lnTo>
                  <a:pt x="913559" y="520132"/>
                </a:lnTo>
                <a:cubicBezTo>
                  <a:pt x="924687" y="497761"/>
                  <a:pt x="943158" y="484511"/>
                  <a:pt x="968970" y="480381"/>
                </a:cubicBezTo>
                <a:lnTo>
                  <a:pt x="969830" y="497761"/>
                </a:lnTo>
                <a:cubicBezTo>
                  <a:pt x="969830" y="512675"/>
                  <a:pt x="977058" y="520132"/>
                  <a:pt x="991513" y="520132"/>
                </a:cubicBezTo>
                <a:cubicBezTo>
                  <a:pt x="1006427" y="520132"/>
                  <a:pt x="1014400" y="511356"/>
                  <a:pt x="1015432" y="493804"/>
                </a:cubicBezTo>
                <a:cubicBezTo>
                  <a:pt x="1015547" y="491968"/>
                  <a:pt x="1015604" y="488125"/>
                  <a:pt x="1015604" y="482274"/>
                </a:cubicBezTo>
                <a:cubicBezTo>
                  <a:pt x="1015604" y="451758"/>
                  <a:pt x="1004132" y="436500"/>
                  <a:pt x="981188" y="436500"/>
                </a:cubicBezTo>
                <a:close/>
                <a:moveTo>
                  <a:pt x="510593" y="436156"/>
                </a:moveTo>
                <a:cubicBezTo>
                  <a:pt x="504169" y="436156"/>
                  <a:pt x="498462" y="438307"/>
                  <a:pt x="493471" y="442609"/>
                </a:cubicBezTo>
                <a:cubicBezTo>
                  <a:pt x="488481" y="446911"/>
                  <a:pt x="485986" y="452160"/>
                  <a:pt x="485986" y="458355"/>
                </a:cubicBezTo>
                <a:cubicBezTo>
                  <a:pt x="485986" y="461452"/>
                  <a:pt x="486731" y="464722"/>
                  <a:pt x="488223" y="468163"/>
                </a:cubicBezTo>
                <a:cubicBezTo>
                  <a:pt x="513806" y="529654"/>
                  <a:pt x="532792" y="575887"/>
                  <a:pt x="545182" y="606862"/>
                </a:cubicBezTo>
                <a:cubicBezTo>
                  <a:pt x="550000" y="618793"/>
                  <a:pt x="558203" y="624758"/>
                  <a:pt x="569790" y="624758"/>
                </a:cubicBezTo>
                <a:cubicBezTo>
                  <a:pt x="575870" y="624758"/>
                  <a:pt x="580975" y="622923"/>
                  <a:pt x="585105" y="619252"/>
                </a:cubicBezTo>
                <a:cubicBezTo>
                  <a:pt x="589235" y="615581"/>
                  <a:pt x="591587" y="610877"/>
                  <a:pt x="592160" y="605141"/>
                </a:cubicBezTo>
                <a:cubicBezTo>
                  <a:pt x="600994" y="587130"/>
                  <a:pt x="612982" y="561260"/>
                  <a:pt x="628126" y="527532"/>
                </a:cubicBezTo>
                <a:cubicBezTo>
                  <a:pt x="646711" y="486232"/>
                  <a:pt x="656003" y="463517"/>
                  <a:pt x="656003" y="459387"/>
                </a:cubicBezTo>
                <a:cubicBezTo>
                  <a:pt x="656003" y="453077"/>
                  <a:pt x="653508" y="447800"/>
                  <a:pt x="648517" y="443555"/>
                </a:cubicBezTo>
                <a:cubicBezTo>
                  <a:pt x="643527" y="439311"/>
                  <a:pt x="637820" y="437188"/>
                  <a:pt x="631395" y="437188"/>
                </a:cubicBezTo>
                <a:cubicBezTo>
                  <a:pt x="621873" y="437188"/>
                  <a:pt x="614761" y="441777"/>
                  <a:pt x="610057" y="450955"/>
                </a:cubicBezTo>
                <a:cubicBezTo>
                  <a:pt x="603288" y="466787"/>
                  <a:pt x="598298" y="479119"/>
                  <a:pt x="595086" y="487953"/>
                </a:cubicBezTo>
                <a:cubicBezTo>
                  <a:pt x="584417" y="514453"/>
                  <a:pt x="576042" y="534186"/>
                  <a:pt x="569962" y="547149"/>
                </a:cubicBezTo>
                <a:cubicBezTo>
                  <a:pt x="551033" y="496098"/>
                  <a:pt x="538299" y="463632"/>
                  <a:pt x="531760" y="449750"/>
                </a:cubicBezTo>
                <a:cubicBezTo>
                  <a:pt x="527515" y="440687"/>
                  <a:pt x="520459" y="436156"/>
                  <a:pt x="510593" y="436156"/>
                </a:cubicBezTo>
                <a:close/>
                <a:moveTo>
                  <a:pt x="628650" y="0"/>
                </a:moveTo>
                <a:cubicBezTo>
                  <a:pt x="975844" y="0"/>
                  <a:pt x="1257300" y="255869"/>
                  <a:pt x="1257300" y="571500"/>
                </a:cubicBezTo>
                <a:cubicBezTo>
                  <a:pt x="1257300" y="887131"/>
                  <a:pt x="975844" y="1143000"/>
                  <a:pt x="628650" y="1143000"/>
                </a:cubicBezTo>
                <a:cubicBezTo>
                  <a:pt x="281456" y="1143000"/>
                  <a:pt x="0" y="887131"/>
                  <a:pt x="0" y="571500"/>
                </a:cubicBezTo>
                <a:cubicBezTo>
                  <a:pt x="0" y="255869"/>
                  <a:pt x="281456" y="0"/>
                  <a:pt x="62865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ln>
                <a:solidFill>
                  <a:schemeClr val="tx1"/>
                </a:solidFill>
              </a:ln>
              <a:latin typeface="Comic Sans MS" panose="030F0702030302020204" pitchFamily="66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B6075C2-F657-4357-9ED9-FBB79BCEA765}"/>
              </a:ext>
            </a:extLst>
          </p:cNvPr>
          <p:cNvSpPr txBox="1"/>
          <p:nvPr/>
        </p:nvSpPr>
        <p:spPr>
          <a:xfrm>
            <a:off x="5499667" y="2427652"/>
            <a:ext cx="1257300" cy="1143000"/>
          </a:xfrm>
          <a:custGeom>
            <a:avLst/>
            <a:gdLst/>
            <a:ahLst/>
            <a:cxnLst/>
            <a:rect l="l" t="t" r="r" b="b"/>
            <a:pathLst>
              <a:path w="1257300" h="1143000">
                <a:moveTo>
                  <a:pt x="897189" y="475580"/>
                </a:moveTo>
                <a:cubicBezTo>
                  <a:pt x="907905" y="475580"/>
                  <a:pt x="916587" y="477465"/>
                  <a:pt x="923234" y="481236"/>
                </a:cubicBezTo>
                <a:cubicBezTo>
                  <a:pt x="915297" y="486395"/>
                  <a:pt x="904631" y="492001"/>
                  <a:pt x="891236" y="498053"/>
                </a:cubicBezTo>
                <a:cubicBezTo>
                  <a:pt x="880124" y="502816"/>
                  <a:pt x="868962" y="507628"/>
                  <a:pt x="857750" y="512489"/>
                </a:cubicBezTo>
                <a:cubicBezTo>
                  <a:pt x="861719" y="500186"/>
                  <a:pt x="866977" y="490959"/>
                  <a:pt x="873526" y="484807"/>
                </a:cubicBezTo>
                <a:cubicBezTo>
                  <a:pt x="880074" y="478656"/>
                  <a:pt x="887962" y="475580"/>
                  <a:pt x="897189" y="475580"/>
                </a:cubicBezTo>
                <a:close/>
                <a:moveTo>
                  <a:pt x="439989" y="475580"/>
                </a:moveTo>
                <a:cubicBezTo>
                  <a:pt x="450705" y="475580"/>
                  <a:pt x="459387" y="477465"/>
                  <a:pt x="466034" y="481236"/>
                </a:cubicBezTo>
                <a:cubicBezTo>
                  <a:pt x="458097" y="486395"/>
                  <a:pt x="447431" y="492001"/>
                  <a:pt x="434036" y="498053"/>
                </a:cubicBezTo>
                <a:cubicBezTo>
                  <a:pt x="422924" y="502816"/>
                  <a:pt x="411762" y="507628"/>
                  <a:pt x="400550" y="512489"/>
                </a:cubicBezTo>
                <a:cubicBezTo>
                  <a:pt x="404519" y="500186"/>
                  <a:pt x="409777" y="490959"/>
                  <a:pt x="416326" y="484807"/>
                </a:cubicBezTo>
                <a:cubicBezTo>
                  <a:pt x="422874" y="478656"/>
                  <a:pt x="430762" y="475580"/>
                  <a:pt x="439989" y="475580"/>
                </a:cubicBezTo>
                <a:close/>
                <a:moveTo>
                  <a:pt x="264372" y="473199"/>
                </a:moveTo>
                <a:cubicBezTo>
                  <a:pt x="275881" y="473199"/>
                  <a:pt x="285109" y="477564"/>
                  <a:pt x="292054" y="486296"/>
                </a:cubicBezTo>
                <a:cubicBezTo>
                  <a:pt x="298702" y="494729"/>
                  <a:pt x="302026" y="505395"/>
                  <a:pt x="302026" y="518294"/>
                </a:cubicBezTo>
                <a:cubicBezTo>
                  <a:pt x="302026" y="531192"/>
                  <a:pt x="297958" y="541883"/>
                  <a:pt x="289822" y="550366"/>
                </a:cubicBezTo>
                <a:cubicBezTo>
                  <a:pt x="281686" y="558849"/>
                  <a:pt x="271317" y="563091"/>
                  <a:pt x="258717" y="563091"/>
                </a:cubicBezTo>
                <a:cubicBezTo>
                  <a:pt x="248993" y="563091"/>
                  <a:pt x="237335" y="560164"/>
                  <a:pt x="223742" y="554310"/>
                </a:cubicBezTo>
                <a:cubicBezTo>
                  <a:pt x="223643" y="521568"/>
                  <a:pt x="223643" y="500484"/>
                  <a:pt x="223742" y="491058"/>
                </a:cubicBezTo>
                <a:cubicBezTo>
                  <a:pt x="232176" y="485105"/>
                  <a:pt x="239766" y="480640"/>
                  <a:pt x="246513" y="477664"/>
                </a:cubicBezTo>
                <a:cubicBezTo>
                  <a:pt x="253260" y="474687"/>
                  <a:pt x="259213" y="473199"/>
                  <a:pt x="264372" y="473199"/>
                </a:cubicBezTo>
                <a:close/>
                <a:moveTo>
                  <a:pt x="897189" y="439564"/>
                </a:moveTo>
                <a:cubicBezTo>
                  <a:pt x="872285" y="439564"/>
                  <a:pt x="852491" y="449188"/>
                  <a:pt x="837807" y="468436"/>
                </a:cubicBezTo>
                <a:cubicBezTo>
                  <a:pt x="824611" y="485800"/>
                  <a:pt x="818013" y="507032"/>
                  <a:pt x="818013" y="532135"/>
                </a:cubicBezTo>
                <a:cubicBezTo>
                  <a:pt x="818013" y="554856"/>
                  <a:pt x="826347" y="572467"/>
                  <a:pt x="843016" y="584969"/>
                </a:cubicBezTo>
                <a:cubicBezTo>
                  <a:pt x="858097" y="596280"/>
                  <a:pt x="877494" y="601935"/>
                  <a:pt x="901208" y="601935"/>
                </a:cubicBezTo>
                <a:cubicBezTo>
                  <a:pt x="916785" y="601935"/>
                  <a:pt x="931519" y="598959"/>
                  <a:pt x="945410" y="593005"/>
                </a:cubicBezTo>
                <a:cubicBezTo>
                  <a:pt x="961979" y="585862"/>
                  <a:pt x="970264" y="576634"/>
                  <a:pt x="970264" y="565323"/>
                </a:cubicBezTo>
                <a:cubicBezTo>
                  <a:pt x="970264" y="555302"/>
                  <a:pt x="965104" y="550292"/>
                  <a:pt x="954786" y="550292"/>
                </a:cubicBezTo>
                <a:cubicBezTo>
                  <a:pt x="949825" y="550292"/>
                  <a:pt x="943227" y="552723"/>
                  <a:pt x="934992" y="557584"/>
                </a:cubicBezTo>
                <a:cubicBezTo>
                  <a:pt x="925764" y="563041"/>
                  <a:pt x="914503" y="565770"/>
                  <a:pt x="901208" y="565770"/>
                </a:cubicBezTo>
                <a:cubicBezTo>
                  <a:pt x="892476" y="565770"/>
                  <a:pt x="884737" y="564480"/>
                  <a:pt x="877990" y="561900"/>
                </a:cubicBezTo>
                <a:cubicBezTo>
                  <a:pt x="871244" y="559321"/>
                  <a:pt x="865489" y="555451"/>
                  <a:pt x="860726" y="550292"/>
                </a:cubicBezTo>
                <a:lnTo>
                  <a:pt x="910881" y="528116"/>
                </a:lnTo>
                <a:cubicBezTo>
                  <a:pt x="927649" y="520675"/>
                  <a:pt x="938811" y="515020"/>
                  <a:pt x="944368" y="511150"/>
                </a:cubicBezTo>
                <a:cubicBezTo>
                  <a:pt x="956572" y="502716"/>
                  <a:pt x="962674" y="493043"/>
                  <a:pt x="962674" y="482129"/>
                </a:cubicBezTo>
                <a:cubicBezTo>
                  <a:pt x="962674" y="466650"/>
                  <a:pt x="955183" y="455240"/>
                  <a:pt x="940201" y="447898"/>
                </a:cubicBezTo>
                <a:cubicBezTo>
                  <a:pt x="928790" y="442342"/>
                  <a:pt x="914453" y="439564"/>
                  <a:pt x="897189" y="439564"/>
                </a:cubicBezTo>
                <a:close/>
                <a:moveTo>
                  <a:pt x="439989" y="439564"/>
                </a:moveTo>
                <a:cubicBezTo>
                  <a:pt x="415085" y="439564"/>
                  <a:pt x="395291" y="449188"/>
                  <a:pt x="380607" y="468436"/>
                </a:cubicBezTo>
                <a:cubicBezTo>
                  <a:pt x="367411" y="485800"/>
                  <a:pt x="360813" y="507032"/>
                  <a:pt x="360813" y="532135"/>
                </a:cubicBezTo>
                <a:cubicBezTo>
                  <a:pt x="360813" y="554856"/>
                  <a:pt x="369147" y="572467"/>
                  <a:pt x="385816" y="584969"/>
                </a:cubicBezTo>
                <a:cubicBezTo>
                  <a:pt x="400897" y="596280"/>
                  <a:pt x="420294" y="601935"/>
                  <a:pt x="444008" y="601935"/>
                </a:cubicBezTo>
                <a:cubicBezTo>
                  <a:pt x="459585" y="601935"/>
                  <a:pt x="474319" y="598959"/>
                  <a:pt x="488210" y="593005"/>
                </a:cubicBezTo>
                <a:cubicBezTo>
                  <a:pt x="504779" y="585862"/>
                  <a:pt x="513064" y="576634"/>
                  <a:pt x="513064" y="565323"/>
                </a:cubicBezTo>
                <a:cubicBezTo>
                  <a:pt x="513064" y="555302"/>
                  <a:pt x="507904" y="550292"/>
                  <a:pt x="497586" y="550292"/>
                </a:cubicBezTo>
                <a:cubicBezTo>
                  <a:pt x="492625" y="550292"/>
                  <a:pt x="486027" y="552723"/>
                  <a:pt x="477792" y="557584"/>
                </a:cubicBezTo>
                <a:cubicBezTo>
                  <a:pt x="468564" y="563041"/>
                  <a:pt x="457303" y="565770"/>
                  <a:pt x="444008" y="565770"/>
                </a:cubicBezTo>
                <a:cubicBezTo>
                  <a:pt x="435276" y="565770"/>
                  <a:pt x="427537" y="564480"/>
                  <a:pt x="420790" y="561900"/>
                </a:cubicBezTo>
                <a:cubicBezTo>
                  <a:pt x="414044" y="559321"/>
                  <a:pt x="408289" y="555451"/>
                  <a:pt x="403526" y="550292"/>
                </a:cubicBezTo>
                <a:lnTo>
                  <a:pt x="453681" y="528116"/>
                </a:lnTo>
                <a:cubicBezTo>
                  <a:pt x="470449" y="520675"/>
                  <a:pt x="481611" y="515020"/>
                  <a:pt x="487168" y="511150"/>
                </a:cubicBezTo>
                <a:cubicBezTo>
                  <a:pt x="499372" y="502716"/>
                  <a:pt x="505474" y="493043"/>
                  <a:pt x="505474" y="482129"/>
                </a:cubicBezTo>
                <a:cubicBezTo>
                  <a:pt x="505474" y="466650"/>
                  <a:pt x="497983" y="455240"/>
                  <a:pt x="483001" y="447898"/>
                </a:cubicBezTo>
                <a:cubicBezTo>
                  <a:pt x="471590" y="442342"/>
                  <a:pt x="457253" y="439564"/>
                  <a:pt x="439989" y="439564"/>
                </a:cubicBezTo>
                <a:close/>
                <a:moveTo>
                  <a:pt x="1092749" y="438224"/>
                </a:moveTo>
                <a:cubicBezTo>
                  <a:pt x="1071318" y="438224"/>
                  <a:pt x="1051822" y="444773"/>
                  <a:pt x="1034260" y="457870"/>
                </a:cubicBezTo>
                <a:cubicBezTo>
                  <a:pt x="1032176" y="446559"/>
                  <a:pt x="1025628" y="440903"/>
                  <a:pt x="1014615" y="440903"/>
                </a:cubicBezTo>
                <a:cubicBezTo>
                  <a:pt x="1008463" y="440903"/>
                  <a:pt x="1003725" y="442763"/>
                  <a:pt x="1000402" y="446484"/>
                </a:cubicBezTo>
                <a:cubicBezTo>
                  <a:pt x="997078" y="450205"/>
                  <a:pt x="995416" y="454843"/>
                  <a:pt x="995416" y="460400"/>
                </a:cubicBezTo>
                <a:cubicBezTo>
                  <a:pt x="995416" y="463475"/>
                  <a:pt x="995317" y="468064"/>
                  <a:pt x="995118" y="474166"/>
                </a:cubicBezTo>
                <a:cubicBezTo>
                  <a:pt x="994920" y="480268"/>
                  <a:pt x="994820" y="484857"/>
                  <a:pt x="994820" y="487933"/>
                </a:cubicBezTo>
                <a:lnTo>
                  <a:pt x="994820" y="585415"/>
                </a:lnTo>
                <a:cubicBezTo>
                  <a:pt x="994820" y="590972"/>
                  <a:pt x="996408" y="595536"/>
                  <a:pt x="999583" y="599107"/>
                </a:cubicBezTo>
                <a:cubicBezTo>
                  <a:pt x="1002956" y="603076"/>
                  <a:pt x="1007719" y="605061"/>
                  <a:pt x="1013870" y="605061"/>
                </a:cubicBezTo>
                <a:cubicBezTo>
                  <a:pt x="1019824" y="605061"/>
                  <a:pt x="1024735" y="603200"/>
                  <a:pt x="1028604" y="599480"/>
                </a:cubicBezTo>
                <a:cubicBezTo>
                  <a:pt x="1032474" y="595759"/>
                  <a:pt x="1034409" y="591071"/>
                  <a:pt x="1034409" y="585415"/>
                </a:cubicBezTo>
                <a:lnTo>
                  <a:pt x="1034260" y="510555"/>
                </a:lnTo>
                <a:cubicBezTo>
                  <a:pt x="1043884" y="491207"/>
                  <a:pt x="1059858" y="479747"/>
                  <a:pt x="1082183" y="476175"/>
                </a:cubicBezTo>
                <a:lnTo>
                  <a:pt x="1082927" y="491207"/>
                </a:lnTo>
                <a:cubicBezTo>
                  <a:pt x="1082927" y="504105"/>
                  <a:pt x="1089178" y="510555"/>
                  <a:pt x="1101679" y="510555"/>
                </a:cubicBezTo>
                <a:cubicBezTo>
                  <a:pt x="1114577" y="510555"/>
                  <a:pt x="1121473" y="502964"/>
                  <a:pt x="1122366" y="487784"/>
                </a:cubicBezTo>
                <a:cubicBezTo>
                  <a:pt x="1122465" y="486196"/>
                  <a:pt x="1122515" y="482873"/>
                  <a:pt x="1122515" y="477813"/>
                </a:cubicBezTo>
                <a:cubicBezTo>
                  <a:pt x="1122515" y="451420"/>
                  <a:pt x="1112593" y="438224"/>
                  <a:pt x="1092749" y="438224"/>
                </a:cubicBezTo>
                <a:close/>
                <a:moveTo>
                  <a:pt x="736901" y="387176"/>
                </a:moveTo>
                <a:cubicBezTo>
                  <a:pt x="731147" y="387176"/>
                  <a:pt x="726235" y="389012"/>
                  <a:pt x="722167" y="392683"/>
                </a:cubicBezTo>
                <a:cubicBezTo>
                  <a:pt x="718099" y="396354"/>
                  <a:pt x="716065" y="400968"/>
                  <a:pt x="716065" y="406524"/>
                </a:cubicBezTo>
                <a:cubicBezTo>
                  <a:pt x="716065" y="409997"/>
                  <a:pt x="716264" y="414908"/>
                  <a:pt x="716661" y="421258"/>
                </a:cubicBezTo>
                <a:cubicBezTo>
                  <a:pt x="717058" y="428600"/>
                  <a:pt x="717306" y="433859"/>
                  <a:pt x="717405" y="437034"/>
                </a:cubicBezTo>
                <a:cubicBezTo>
                  <a:pt x="704209" y="435843"/>
                  <a:pt x="695775" y="435248"/>
                  <a:pt x="692104" y="435248"/>
                </a:cubicBezTo>
                <a:cubicBezTo>
                  <a:pt x="686151" y="435248"/>
                  <a:pt x="681289" y="437182"/>
                  <a:pt x="677519" y="441052"/>
                </a:cubicBezTo>
                <a:cubicBezTo>
                  <a:pt x="673749" y="444921"/>
                  <a:pt x="671863" y="449634"/>
                  <a:pt x="671863" y="455191"/>
                </a:cubicBezTo>
                <a:cubicBezTo>
                  <a:pt x="671863" y="466700"/>
                  <a:pt x="678089" y="473124"/>
                  <a:pt x="690541" y="474464"/>
                </a:cubicBezTo>
                <a:cubicBezTo>
                  <a:pt x="702993" y="475803"/>
                  <a:pt x="712295" y="476622"/>
                  <a:pt x="718447" y="476920"/>
                </a:cubicBezTo>
                <a:cubicBezTo>
                  <a:pt x="720233" y="516309"/>
                  <a:pt x="721126" y="542007"/>
                  <a:pt x="721126" y="554013"/>
                </a:cubicBezTo>
                <a:cubicBezTo>
                  <a:pt x="721126" y="557584"/>
                  <a:pt x="720977" y="562942"/>
                  <a:pt x="720679" y="570086"/>
                </a:cubicBezTo>
                <a:cubicBezTo>
                  <a:pt x="720381" y="577230"/>
                  <a:pt x="720233" y="582588"/>
                  <a:pt x="720233" y="586159"/>
                </a:cubicBezTo>
                <a:cubicBezTo>
                  <a:pt x="720233" y="591517"/>
                  <a:pt x="722415" y="595982"/>
                  <a:pt x="726781" y="599554"/>
                </a:cubicBezTo>
                <a:cubicBezTo>
                  <a:pt x="730750" y="602927"/>
                  <a:pt x="735463" y="604614"/>
                  <a:pt x="740920" y="604614"/>
                </a:cubicBezTo>
                <a:cubicBezTo>
                  <a:pt x="755306" y="604614"/>
                  <a:pt x="762500" y="593204"/>
                  <a:pt x="762500" y="570384"/>
                </a:cubicBezTo>
                <a:cubicBezTo>
                  <a:pt x="762500" y="568201"/>
                  <a:pt x="762450" y="565348"/>
                  <a:pt x="762351" y="561826"/>
                </a:cubicBezTo>
                <a:cubicBezTo>
                  <a:pt x="762252" y="558304"/>
                  <a:pt x="762202" y="555898"/>
                  <a:pt x="762202" y="554608"/>
                </a:cubicBezTo>
                <a:cubicBezTo>
                  <a:pt x="762202" y="542305"/>
                  <a:pt x="761309" y="516111"/>
                  <a:pt x="759523" y="476027"/>
                </a:cubicBezTo>
                <a:cubicBezTo>
                  <a:pt x="764881" y="475233"/>
                  <a:pt x="769594" y="474836"/>
                  <a:pt x="773662" y="474836"/>
                </a:cubicBezTo>
                <a:cubicBezTo>
                  <a:pt x="775745" y="474836"/>
                  <a:pt x="778201" y="474910"/>
                  <a:pt x="781029" y="475059"/>
                </a:cubicBezTo>
                <a:cubicBezTo>
                  <a:pt x="783857" y="475208"/>
                  <a:pt x="786312" y="475282"/>
                  <a:pt x="788396" y="475282"/>
                </a:cubicBezTo>
                <a:cubicBezTo>
                  <a:pt x="794349" y="475282"/>
                  <a:pt x="799260" y="473397"/>
                  <a:pt x="803130" y="469627"/>
                </a:cubicBezTo>
                <a:cubicBezTo>
                  <a:pt x="806999" y="465857"/>
                  <a:pt x="808934" y="461144"/>
                  <a:pt x="808934" y="455488"/>
                </a:cubicBezTo>
                <a:cubicBezTo>
                  <a:pt x="808934" y="446162"/>
                  <a:pt x="804965" y="440109"/>
                  <a:pt x="797028" y="437331"/>
                </a:cubicBezTo>
                <a:cubicBezTo>
                  <a:pt x="792861" y="435843"/>
                  <a:pt x="785072" y="435099"/>
                  <a:pt x="773662" y="435099"/>
                </a:cubicBezTo>
                <a:cubicBezTo>
                  <a:pt x="769792" y="435099"/>
                  <a:pt x="764782" y="435545"/>
                  <a:pt x="758630" y="436438"/>
                </a:cubicBezTo>
                <a:lnTo>
                  <a:pt x="758928" y="424234"/>
                </a:lnTo>
                <a:cubicBezTo>
                  <a:pt x="758928" y="399529"/>
                  <a:pt x="751586" y="387176"/>
                  <a:pt x="736901" y="387176"/>
                </a:cubicBezTo>
                <a:close/>
                <a:moveTo>
                  <a:pt x="594026" y="387176"/>
                </a:moveTo>
                <a:cubicBezTo>
                  <a:pt x="588272" y="387176"/>
                  <a:pt x="583360" y="389012"/>
                  <a:pt x="579292" y="392683"/>
                </a:cubicBezTo>
                <a:cubicBezTo>
                  <a:pt x="575224" y="396354"/>
                  <a:pt x="573190" y="400968"/>
                  <a:pt x="573190" y="406524"/>
                </a:cubicBezTo>
                <a:cubicBezTo>
                  <a:pt x="573190" y="409997"/>
                  <a:pt x="573389" y="414908"/>
                  <a:pt x="573786" y="421258"/>
                </a:cubicBezTo>
                <a:cubicBezTo>
                  <a:pt x="574183" y="428600"/>
                  <a:pt x="574431" y="433859"/>
                  <a:pt x="574530" y="437034"/>
                </a:cubicBezTo>
                <a:cubicBezTo>
                  <a:pt x="561334" y="435843"/>
                  <a:pt x="552900" y="435248"/>
                  <a:pt x="549229" y="435248"/>
                </a:cubicBezTo>
                <a:cubicBezTo>
                  <a:pt x="543276" y="435248"/>
                  <a:pt x="538414" y="437182"/>
                  <a:pt x="534644" y="441052"/>
                </a:cubicBezTo>
                <a:cubicBezTo>
                  <a:pt x="530874" y="444921"/>
                  <a:pt x="528988" y="449634"/>
                  <a:pt x="528988" y="455191"/>
                </a:cubicBezTo>
                <a:cubicBezTo>
                  <a:pt x="528988" y="466700"/>
                  <a:pt x="535214" y="473124"/>
                  <a:pt x="547666" y="474464"/>
                </a:cubicBezTo>
                <a:cubicBezTo>
                  <a:pt x="560118" y="475803"/>
                  <a:pt x="569420" y="476622"/>
                  <a:pt x="575572" y="476920"/>
                </a:cubicBezTo>
                <a:cubicBezTo>
                  <a:pt x="577358" y="516309"/>
                  <a:pt x="578251" y="542007"/>
                  <a:pt x="578251" y="554013"/>
                </a:cubicBezTo>
                <a:cubicBezTo>
                  <a:pt x="578251" y="557584"/>
                  <a:pt x="578102" y="562942"/>
                  <a:pt x="577804" y="570086"/>
                </a:cubicBezTo>
                <a:cubicBezTo>
                  <a:pt x="577506" y="577230"/>
                  <a:pt x="577358" y="582588"/>
                  <a:pt x="577358" y="586159"/>
                </a:cubicBezTo>
                <a:cubicBezTo>
                  <a:pt x="577358" y="591517"/>
                  <a:pt x="579540" y="595982"/>
                  <a:pt x="583906" y="599554"/>
                </a:cubicBezTo>
                <a:cubicBezTo>
                  <a:pt x="587875" y="602927"/>
                  <a:pt x="592588" y="604614"/>
                  <a:pt x="598045" y="604614"/>
                </a:cubicBezTo>
                <a:cubicBezTo>
                  <a:pt x="612431" y="604614"/>
                  <a:pt x="619625" y="593204"/>
                  <a:pt x="619625" y="570384"/>
                </a:cubicBezTo>
                <a:cubicBezTo>
                  <a:pt x="619625" y="568201"/>
                  <a:pt x="619575" y="565348"/>
                  <a:pt x="619476" y="561826"/>
                </a:cubicBezTo>
                <a:cubicBezTo>
                  <a:pt x="619377" y="558304"/>
                  <a:pt x="619327" y="555898"/>
                  <a:pt x="619327" y="554608"/>
                </a:cubicBezTo>
                <a:cubicBezTo>
                  <a:pt x="619327" y="542305"/>
                  <a:pt x="618434" y="516111"/>
                  <a:pt x="616648" y="476027"/>
                </a:cubicBezTo>
                <a:cubicBezTo>
                  <a:pt x="622006" y="475233"/>
                  <a:pt x="626719" y="474836"/>
                  <a:pt x="630787" y="474836"/>
                </a:cubicBezTo>
                <a:cubicBezTo>
                  <a:pt x="632870" y="474836"/>
                  <a:pt x="635326" y="474910"/>
                  <a:pt x="638154" y="475059"/>
                </a:cubicBezTo>
                <a:cubicBezTo>
                  <a:pt x="640982" y="475208"/>
                  <a:pt x="643437" y="475282"/>
                  <a:pt x="645521" y="475282"/>
                </a:cubicBezTo>
                <a:cubicBezTo>
                  <a:pt x="651474" y="475282"/>
                  <a:pt x="656385" y="473397"/>
                  <a:pt x="660255" y="469627"/>
                </a:cubicBezTo>
                <a:cubicBezTo>
                  <a:pt x="664124" y="465857"/>
                  <a:pt x="666059" y="461144"/>
                  <a:pt x="666059" y="455488"/>
                </a:cubicBezTo>
                <a:cubicBezTo>
                  <a:pt x="666059" y="446162"/>
                  <a:pt x="662090" y="440109"/>
                  <a:pt x="654153" y="437331"/>
                </a:cubicBezTo>
                <a:cubicBezTo>
                  <a:pt x="649986" y="435843"/>
                  <a:pt x="642197" y="435099"/>
                  <a:pt x="630787" y="435099"/>
                </a:cubicBezTo>
                <a:cubicBezTo>
                  <a:pt x="626917" y="435099"/>
                  <a:pt x="621907" y="435545"/>
                  <a:pt x="615755" y="436438"/>
                </a:cubicBezTo>
                <a:lnTo>
                  <a:pt x="616053" y="424234"/>
                </a:lnTo>
                <a:cubicBezTo>
                  <a:pt x="616053" y="399529"/>
                  <a:pt x="608711" y="387176"/>
                  <a:pt x="594026" y="387176"/>
                </a:cubicBezTo>
                <a:close/>
                <a:moveTo>
                  <a:pt x="208859" y="360685"/>
                </a:moveTo>
                <a:cubicBezTo>
                  <a:pt x="201517" y="360685"/>
                  <a:pt x="195862" y="364207"/>
                  <a:pt x="191893" y="371252"/>
                </a:cubicBezTo>
                <a:cubicBezTo>
                  <a:pt x="188718" y="376808"/>
                  <a:pt x="187130" y="383158"/>
                  <a:pt x="187130" y="390302"/>
                </a:cubicBezTo>
                <a:lnTo>
                  <a:pt x="187130" y="558924"/>
                </a:lnTo>
                <a:cubicBezTo>
                  <a:pt x="187130" y="561305"/>
                  <a:pt x="186981" y="564951"/>
                  <a:pt x="186684" y="569863"/>
                </a:cubicBezTo>
                <a:cubicBezTo>
                  <a:pt x="186386" y="574774"/>
                  <a:pt x="186237" y="578420"/>
                  <a:pt x="186237" y="580802"/>
                </a:cubicBezTo>
                <a:cubicBezTo>
                  <a:pt x="186237" y="586159"/>
                  <a:pt x="188147" y="590624"/>
                  <a:pt x="191967" y="594196"/>
                </a:cubicBezTo>
                <a:cubicBezTo>
                  <a:pt x="195787" y="597768"/>
                  <a:pt x="200376" y="599554"/>
                  <a:pt x="205734" y="599554"/>
                </a:cubicBezTo>
                <a:cubicBezTo>
                  <a:pt x="210992" y="599554"/>
                  <a:pt x="215457" y="597718"/>
                  <a:pt x="219128" y="594047"/>
                </a:cubicBezTo>
                <a:cubicBezTo>
                  <a:pt x="231630" y="598909"/>
                  <a:pt x="244826" y="601340"/>
                  <a:pt x="258717" y="601340"/>
                </a:cubicBezTo>
                <a:cubicBezTo>
                  <a:pt x="282132" y="601340"/>
                  <a:pt x="301778" y="593154"/>
                  <a:pt x="317653" y="576783"/>
                </a:cubicBezTo>
                <a:cubicBezTo>
                  <a:pt x="333230" y="560809"/>
                  <a:pt x="341019" y="541313"/>
                  <a:pt x="341019" y="518294"/>
                </a:cubicBezTo>
                <a:cubicBezTo>
                  <a:pt x="341019" y="495672"/>
                  <a:pt x="334321" y="476423"/>
                  <a:pt x="320927" y="460548"/>
                </a:cubicBezTo>
                <a:cubicBezTo>
                  <a:pt x="306540" y="443582"/>
                  <a:pt x="287688" y="435099"/>
                  <a:pt x="264372" y="435099"/>
                </a:cubicBezTo>
                <a:cubicBezTo>
                  <a:pt x="258121" y="435099"/>
                  <a:pt x="251622" y="436116"/>
                  <a:pt x="244876" y="438150"/>
                </a:cubicBezTo>
                <a:cubicBezTo>
                  <a:pt x="238129" y="440184"/>
                  <a:pt x="231084" y="443235"/>
                  <a:pt x="223742" y="447303"/>
                </a:cubicBezTo>
                <a:lnTo>
                  <a:pt x="223742" y="390302"/>
                </a:lnTo>
                <a:cubicBezTo>
                  <a:pt x="223742" y="389012"/>
                  <a:pt x="223916" y="386953"/>
                  <a:pt x="224263" y="384125"/>
                </a:cubicBezTo>
                <a:cubicBezTo>
                  <a:pt x="224610" y="381297"/>
                  <a:pt x="224784" y="379239"/>
                  <a:pt x="224784" y="377949"/>
                </a:cubicBezTo>
                <a:cubicBezTo>
                  <a:pt x="224784" y="366439"/>
                  <a:pt x="219476" y="360685"/>
                  <a:pt x="208859" y="360685"/>
                </a:cubicBezTo>
                <a:close/>
                <a:moveTo>
                  <a:pt x="628650" y="0"/>
                </a:moveTo>
                <a:cubicBezTo>
                  <a:pt x="975844" y="0"/>
                  <a:pt x="1257300" y="255869"/>
                  <a:pt x="1257300" y="571500"/>
                </a:cubicBezTo>
                <a:cubicBezTo>
                  <a:pt x="1257300" y="887131"/>
                  <a:pt x="975844" y="1143000"/>
                  <a:pt x="628650" y="1143000"/>
                </a:cubicBezTo>
                <a:cubicBezTo>
                  <a:pt x="281456" y="1143000"/>
                  <a:pt x="0" y="887131"/>
                  <a:pt x="0" y="571500"/>
                </a:cubicBezTo>
                <a:cubicBezTo>
                  <a:pt x="0" y="255869"/>
                  <a:pt x="281456" y="0"/>
                  <a:pt x="628650" y="0"/>
                </a:cubicBezTo>
                <a:close/>
              </a:path>
            </a:pathLst>
          </a:custGeom>
          <a:solidFill>
            <a:srgbClr val="7030A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>
              <a:latin typeface="Comic Sans MS" panose="030F0702030302020204" pitchFamily="66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1E41C46-CE4E-4610-A4F9-3AB5841C5A24}"/>
              </a:ext>
            </a:extLst>
          </p:cNvPr>
          <p:cNvSpPr txBox="1"/>
          <p:nvPr/>
        </p:nvSpPr>
        <p:spPr>
          <a:xfrm>
            <a:off x="6994616" y="2450465"/>
            <a:ext cx="1257300" cy="1143000"/>
          </a:xfrm>
          <a:custGeom>
            <a:avLst/>
            <a:gdLst/>
            <a:ahLst/>
            <a:cxnLst/>
            <a:rect l="l" t="t" r="r" b="b"/>
            <a:pathLst>
              <a:path w="1257300" h="1143000">
                <a:moveTo>
                  <a:pt x="537705" y="479264"/>
                </a:moveTo>
                <a:cubicBezTo>
                  <a:pt x="541261" y="479264"/>
                  <a:pt x="544933" y="479838"/>
                  <a:pt x="548718" y="480985"/>
                </a:cubicBezTo>
                <a:cubicBezTo>
                  <a:pt x="552504" y="482132"/>
                  <a:pt x="556347" y="483853"/>
                  <a:pt x="560248" y="486148"/>
                </a:cubicBezTo>
                <a:cubicBezTo>
                  <a:pt x="557380" y="509436"/>
                  <a:pt x="554856" y="526587"/>
                  <a:pt x="552676" y="537600"/>
                </a:cubicBezTo>
                <a:cubicBezTo>
                  <a:pt x="551414" y="547696"/>
                  <a:pt x="546309" y="557906"/>
                  <a:pt x="537361" y="568231"/>
                </a:cubicBezTo>
                <a:cubicBezTo>
                  <a:pt x="527839" y="579130"/>
                  <a:pt x="518375" y="584579"/>
                  <a:pt x="508967" y="584579"/>
                </a:cubicBezTo>
                <a:cubicBezTo>
                  <a:pt x="498642" y="584579"/>
                  <a:pt x="490899" y="581137"/>
                  <a:pt x="485736" y="574254"/>
                </a:cubicBezTo>
                <a:cubicBezTo>
                  <a:pt x="480574" y="567371"/>
                  <a:pt x="477993" y="557103"/>
                  <a:pt x="477993" y="543451"/>
                </a:cubicBezTo>
                <a:cubicBezTo>
                  <a:pt x="477993" y="524981"/>
                  <a:pt x="482811" y="509952"/>
                  <a:pt x="492447" y="498366"/>
                </a:cubicBezTo>
                <a:cubicBezTo>
                  <a:pt x="503231" y="485631"/>
                  <a:pt x="518317" y="479264"/>
                  <a:pt x="537705" y="479264"/>
                </a:cubicBezTo>
                <a:close/>
                <a:moveTo>
                  <a:pt x="733712" y="477716"/>
                </a:moveTo>
                <a:cubicBezTo>
                  <a:pt x="734974" y="477716"/>
                  <a:pt x="736494" y="477974"/>
                  <a:pt x="738272" y="478490"/>
                </a:cubicBezTo>
                <a:cubicBezTo>
                  <a:pt x="740050" y="479006"/>
                  <a:pt x="742086" y="479838"/>
                  <a:pt x="744381" y="480985"/>
                </a:cubicBezTo>
                <a:cubicBezTo>
                  <a:pt x="743348" y="486836"/>
                  <a:pt x="742574" y="492142"/>
                  <a:pt x="742058" y="496903"/>
                </a:cubicBezTo>
                <a:cubicBezTo>
                  <a:pt x="741542" y="501664"/>
                  <a:pt x="741283" y="505880"/>
                  <a:pt x="741283" y="509551"/>
                </a:cubicBezTo>
                <a:cubicBezTo>
                  <a:pt x="741283" y="523088"/>
                  <a:pt x="743004" y="543509"/>
                  <a:pt x="746446" y="570812"/>
                </a:cubicBezTo>
                <a:cubicBezTo>
                  <a:pt x="740825" y="575401"/>
                  <a:pt x="734830" y="578871"/>
                  <a:pt x="728463" y="581223"/>
                </a:cubicBezTo>
                <a:cubicBezTo>
                  <a:pt x="722096" y="583575"/>
                  <a:pt x="715356" y="584751"/>
                  <a:pt x="708244" y="584751"/>
                </a:cubicBezTo>
                <a:cubicBezTo>
                  <a:pt x="697230" y="584751"/>
                  <a:pt x="688970" y="580879"/>
                  <a:pt x="683464" y="573135"/>
                </a:cubicBezTo>
                <a:cubicBezTo>
                  <a:pt x="677957" y="565392"/>
                  <a:pt x="675204" y="553833"/>
                  <a:pt x="675204" y="538461"/>
                </a:cubicBezTo>
                <a:cubicBezTo>
                  <a:pt x="675204" y="522400"/>
                  <a:pt x="681055" y="508260"/>
                  <a:pt x="692756" y="496042"/>
                </a:cubicBezTo>
                <a:cubicBezTo>
                  <a:pt x="704458" y="483825"/>
                  <a:pt x="718110" y="477716"/>
                  <a:pt x="733712" y="477716"/>
                </a:cubicBezTo>
                <a:close/>
                <a:moveTo>
                  <a:pt x="343187" y="477716"/>
                </a:moveTo>
                <a:cubicBezTo>
                  <a:pt x="344449" y="477716"/>
                  <a:pt x="345969" y="477974"/>
                  <a:pt x="347747" y="478490"/>
                </a:cubicBezTo>
                <a:cubicBezTo>
                  <a:pt x="349525" y="479006"/>
                  <a:pt x="351561" y="479838"/>
                  <a:pt x="353856" y="480985"/>
                </a:cubicBezTo>
                <a:cubicBezTo>
                  <a:pt x="352823" y="486836"/>
                  <a:pt x="352049" y="492142"/>
                  <a:pt x="351533" y="496903"/>
                </a:cubicBezTo>
                <a:cubicBezTo>
                  <a:pt x="351017" y="501664"/>
                  <a:pt x="350758" y="505880"/>
                  <a:pt x="350758" y="509551"/>
                </a:cubicBezTo>
                <a:cubicBezTo>
                  <a:pt x="350758" y="523088"/>
                  <a:pt x="352479" y="543509"/>
                  <a:pt x="355921" y="570812"/>
                </a:cubicBezTo>
                <a:cubicBezTo>
                  <a:pt x="350300" y="575401"/>
                  <a:pt x="344305" y="578871"/>
                  <a:pt x="337938" y="581223"/>
                </a:cubicBezTo>
                <a:cubicBezTo>
                  <a:pt x="331571" y="583575"/>
                  <a:pt x="324831" y="584751"/>
                  <a:pt x="317719" y="584751"/>
                </a:cubicBezTo>
                <a:cubicBezTo>
                  <a:pt x="306705" y="584751"/>
                  <a:pt x="298445" y="580879"/>
                  <a:pt x="292939" y="573135"/>
                </a:cubicBezTo>
                <a:cubicBezTo>
                  <a:pt x="287432" y="565392"/>
                  <a:pt x="284679" y="553833"/>
                  <a:pt x="284679" y="538461"/>
                </a:cubicBezTo>
                <a:cubicBezTo>
                  <a:pt x="284679" y="522400"/>
                  <a:pt x="290530" y="508260"/>
                  <a:pt x="302231" y="496042"/>
                </a:cubicBezTo>
                <a:cubicBezTo>
                  <a:pt x="313933" y="483825"/>
                  <a:pt x="327585" y="477716"/>
                  <a:pt x="343187" y="477716"/>
                </a:cubicBezTo>
                <a:close/>
                <a:moveTo>
                  <a:pt x="539426" y="440030"/>
                </a:moveTo>
                <a:cubicBezTo>
                  <a:pt x="505813" y="440030"/>
                  <a:pt x="479140" y="450010"/>
                  <a:pt x="459408" y="469972"/>
                </a:cubicBezTo>
                <a:cubicBezTo>
                  <a:pt x="440364" y="489245"/>
                  <a:pt x="430842" y="514484"/>
                  <a:pt x="430842" y="545688"/>
                </a:cubicBezTo>
                <a:cubicBezTo>
                  <a:pt x="430842" y="568862"/>
                  <a:pt x="437983" y="587877"/>
                  <a:pt x="452266" y="602734"/>
                </a:cubicBezTo>
                <a:cubicBezTo>
                  <a:pt x="466549" y="617590"/>
                  <a:pt x="485105" y="625018"/>
                  <a:pt x="507935" y="625018"/>
                </a:cubicBezTo>
                <a:cubicBezTo>
                  <a:pt x="516654" y="625018"/>
                  <a:pt x="524684" y="623527"/>
                  <a:pt x="532026" y="620544"/>
                </a:cubicBezTo>
                <a:cubicBezTo>
                  <a:pt x="539369" y="617561"/>
                  <a:pt x="545965" y="613087"/>
                  <a:pt x="551816" y="607122"/>
                </a:cubicBezTo>
                <a:cubicBezTo>
                  <a:pt x="550439" y="629378"/>
                  <a:pt x="545850" y="645611"/>
                  <a:pt x="538049" y="655821"/>
                </a:cubicBezTo>
                <a:cubicBezTo>
                  <a:pt x="529904" y="666261"/>
                  <a:pt x="517285" y="671481"/>
                  <a:pt x="500191" y="671481"/>
                </a:cubicBezTo>
                <a:cubicBezTo>
                  <a:pt x="492734" y="671481"/>
                  <a:pt x="484187" y="670505"/>
                  <a:pt x="474551" y="668555"/>
                </a:cubicBezTo>
                <a:cubicBezTo>
                  <a:pt x="464914" y="666605"/>
                  <a:pt x="457515" y="665630"/>
                  <a:pt x="452352" y="665630"/>
                </a:cubicBezTo>
                <a:cubicBezTo>
                  <a:pt x="445813" y="665630"/>
                  <a:pt x="440536" y="667580"/>
                  <a:pt x="436521" y="671481"/>
                </a:cubicBezTo>
                <a:cubicBezTo>
                  <a:pt x="432505" y="675381"/>
                  <a:pt x="430498" y="680486"/>
                  <a:pt x="430498" y="686796"/>
                </a:cubicBezTo>
                <a:cubicBezTo>
                  <a:pt x="430498" y="704463"/>
                  <a:pt x="452811" y="713297"/>
                  <a:pt x="497438" y="713297"/>
                </a:cubicBezTo>
                <a:cubicBezTo>
                  <a:pt x="535640" y="713297"/>
                  <a:pt x="562256" y="702111"/>
                  <a:pt x="577284" y="679741"/>
                </a:cubicBezTo>
                <a:cubicBezTo>
                  <a:pt x="588527" y="662991"/>
                  <a:pt x="594722" y="636089"/>
                  <a:pt x="595869" y="599034"/>
                </a:cubicBezTo>
                <a:cubicBezTo>
                  <a:pt x="596787" y="569091"/>
                  <a:pt x="599655" y="540640"/>
                  <a:pt x="604473" y="513681"/>
                </a:cubicBezTo>
                <a:cubicBezTo>
                  <a:pt x="606882" y="500144"/>
                  <a:pt x="608087" y="489532"/>
                  <a:pt x="608087" y="481846"/>
                </a:cubicBezTo>
                <a:cubicBezTo>
                  <a:pt x="608087" y="466358"/>
                  <a:pt x="600802" y="457754"/>
                  <a:pt x="586232" y="456033"/>
                </a:cubicBezTo>
                <a:cubicBezTo>
                  <a:pt x="581414" y="450641"/>
                  <a:pt x="575104" y="446626"/>
                  <a:pt x="567303" y="443987"/>
                </a:cubicBezTo>
                <a:cubicBezTo>
                  <a:pt x="559502" y="441349"/>
                  <a:pt x="550210" y="440030"/>
                  <a:pt x="539426" y="440030"/>
                </a:cubicBezTo>
                <a:close/>
                <a:moveTo>
                  <a:pt x="731475" y="436588"/>
                </a:moveTo>
                <a:cubicBezTo>
                  <a:pt x="703024" y="436588"/>
                  <a:pt x="678588" y="446425"/>
                  <a:pt x="658168" y="466100"/>
                </a:cubicBezTo>
                <a:cubicBezTo>
                  <a:pt x="637747" y="485775"/>
                  <a:pt x="627537" y="509436"/>
                  <a:pt x="627537" y="537084"/>
                </a:cubicBezTo>
                <a:cubicBezTo>
                  <a:pt x="627537" y="566568"/>
                  <a:pt x="634449" y="588709"/>
                  <a:pt x="648273" y="603508"/>
                </a:cubicBezTo>
                <a:cubicBezTo>
                  <a:pt x="662097" y="618307"/>
                  <a:pt x="682833" y="625707"/>
                  <a:pt x="710481" y="625707"/>
                </a:cubicBezTo>
                <a:cubicBezTo>
                  <a:pt x="716102" y="625707"/>
                  <a:pt x="722928" y="624416"/>
                  <a:pt x="730958" y="621835"/>
                </a:cubicBezTo>
                <a:cubicBezTo>
                  <a:pt x="738989" y="619254"/>
                  <a:pt x="748281" y="615439"/>
                  <a:pt x="758836" y="610391"/>
                </a:cubicBezTo>
                <a:cubicBezTo>
                  <a:pt x="770308" y="620602"/>
                  <a:pt x="778683" y="625707"/>
                  <a:pt x="783960" y="625707"/>
                </a:cubicBezTo>
                <a:cubicBezTo>
                  <a:pt x="790040" y="625707"/>
                  <a:pt x="795403" y="623719"/>
                  <a:pt x="800050" y="619743"/>
                </a:cubicBezTo>
                <a:cubicBezTo>
                  <a:pt x="804696" y="615767"/>
                  <a:pt x="807019" y="610770"/>
                  <a:pt x="807019" y="604750"/>
                </a:cubicBezTo>
                <a:cubicBezTo>
                  <a:pt x="807019" y="603388"/>
                  <a:pt x="804782" y="597822"/>
                  <a:pt x="800308" y="588053"/>
                </a:cubicBezTo>
                <a:cubicBezTo>
                  <a:pt x="795375" y="577262"/>
                  <a:pt x="792736" y="571355"/>
                  <a:pt x="792392" y="570334"/>
                </a:cubicBezTo>
                <a:cubicBezTo>
                  <a:pt x="789294" y="560792"/>
                  <a:pt x="787746" y="545175"/>
                  <a:pt x="787746" y="523482"/>
                </a:cubicBezTo>
                <a:cubicBezTo>
                  <a:pt x="787746" y="514280"/>
                  <a:pt x="788061" y="506244"/>
                  <a:pt x="788692" y="499372"/>
                </a:cubicBezTo>
                <a:cubicBezTo>
                  <a:pt x="789323" y="492501"/>
                  <a:pt x="790212" y="486793"/>
                  <a:pt x="791359" y="482249"/>
                </a:cubicBezTo>
                <a:cubicBezTo>
                  <a:pt x="793998" y="479182"/>
                  <a:pt x="795317" y="475604"/>
                  <a:pt x="795317" y="471515"/>
                </a:cubicBezTo>
                <a:cubicBezTo>
                  <a:pt x="795317" y="461748"/>
                  <a:pt x="786656" y="453172"/>
                  <a:pt x="769333" y="445789"/>
                </a:cubicBezTo>
                <a:cubicBezTo>
                  <a:pt x="754993" y="439655"/>
                  <a:pt x="742373" y="436588"/>
                  <a:pt x="731475" y="436588"/>
                </a:cubicBezTo>
                <a:close/>
                <a:moveTo>
                  <a:pt x="340950" y="436588"/>
                </a:moveTo>
                <a:cubicBezTo>
                  <a:pt x="312499" y="436588"/>
                  <a:pt x="288063" y="446425"/>
                  <a:pt x="267643" y="466100"/>
                </a:cubicBezTo>
                <a:cubicBezTo>
                  <a:pt x="247222" y="485775"/>
                  <a:pt x="237012" y="509436"/>
                  <a:pt x="237012" y="537084"/>
                </a:cubicBezTo>
                <a:cubicBezTo>
                  <a:pt x="237012" y="566568"/>
                  <a:pt x="243924" y="588709"/>
                  <a:pt x="257748" y="603508"/>
                </a:cubicBezTo>
                <a:cubicBezTo>
                  <a:pt x="271572" y="618307"/>
                  <a:pt x="292308" y="625707"/>
                  <a:pt x="319956" y="625707"/>
                </a:cubicBezTo>
                <a:cubicBezTo>
                  <a:pt x="325577" y="625707"/>
                  <a:pt x="332403" y="624416"/>
                  <a:pt x="340433" y="621835"/>
                </a:cubicBezTo>
                <a:cubicBezTo>
                  <a:pt x="348464" y="619254"/>
                  <a:pt x="357756" y="615439"/>
                  <a:pt x="368311" y="610391"/>
                </a:cubicBezTo>
                <a:cubicBezTo>
                  <a:pt x="379783" y="620602"/>
                  <a:pt x="388158" y="625707"/>
                  <a:pt x="393435" y="625707"/>
                </a:cubicBezTo>
                <a:cubicBezTo>
                  <a:pt x="399515" y="625707"/>
                  <a:pt x="404878" y="623719"/>
                  <a:pt x="409525" y="619743"/>
                </a:cubicBezTo>
                <a:cubicBezTo>
                  <a:pt x="414171" y="615767"/>
                  <a:pt x="416494" y="610770"/>
                  <a:pt x="416494" y="604750"/>
                </a:cubicBezTo>
                <a:cubicBezTo>
                  <a:pt x="416494" y="603388"/>
                  <a:pt x="414257" y="597822"/>
                  <a:pt x="409783" y="588053"/>
                </a:cubicBezTo>
                <a:cubicBezTo>
                  <a:pt x="404850" y="577262"/>
                  <a:pt x="402211" y="571355"/>
                  <a:pt x="401867" y="570334"/>
                </a:cubicBezTo>
                <a:cubicBezTo>
                  <a:pt x="398769" y="560792"/>
                  <a:pt x="397221" y="545175"/>
                  <a:pt x="397221" y="523482"/>
                </a:cubicBezTo>
                <a:cubicBezTo>
                  <a:pt x="397221" y="514280"/>
                  <a:pt x="397536" y="506244"/>
                  <a:pt x="398167" y="499372"/>
                </a:cubicBezTo>
                <a:cubicBezTo>
                  <a:pt x="398798" y="492501"/>
                  <a:pt x="399687" y="486793"/>
                  <a:pt x="400834" y="482249"/>
                </a:cubicBezTo>
                <a:cubicBezTo>
                  <a:pt x="403473" y="479182"/>
                  <a:pt x="404792" y="475604"/>
                  <a:pt x="404792" y="471515"/>
                </a:cubicBezTo>
                <a:cubicBezTo>
                  <a:pt x="404792" y="461748"/>
                  <a:pt x="396131" y="453172"/>
                  <a:pt x="378808" y="445789"/>
                </a:cubicBezTo>
                <a:cubicBezTo>
                  <a:pt x="364468" y="439655"/>
                  <a:pt x="351848" y="436588"/>
                  <a:pt x="340950" y="436588"/>
                </a:cubicBezTo>
                <a:close/>
                <a:moveTo>
                  <a:pt x="869034" y="435900"/>
                </a:moveTo>
                <a:cubicBezTo>
                  <a:pt x="862150" y="435900"/>
                  <a:pt x="856472" y="438051"/>
                  <a:pt x="851998" y="442353"/>
                </a:cubicBezTo>
                <a:cubicBezTo>
                  <a:pt x="847523" y="446655"/>
                  <a:pt x="845286" y="452133"/>
                  <a:pt x="845286" y="458787"/>
                </a:cubicBezTo>
                <a:cubicBezTo>
                  <a:pt x="845286" y="468997"/>
                  <a:pt x="844713" y="481788"/>
                  <a:pt x="843566" y="497161"/>
                </a:cubicBezTo>
                <a:cubicBezTo>
                  <a:pt x="842418" y="512534"/>
                  <a:pt x="841845" y="525325"/>
                  <a:pt x="841845" y="535535"/>
                </a:cubicBezTo>
                <a:cubicBezTo>
                  <a:pt x="841845" y="542075"/>
                  <a:pt x="842045" y="552572"/>
                  <a:pt x="842447" y="567026"/>
                </a:cubicBezTo>
                <a:cubicBezTo>
                  <a:pt x="842849" y="581481"/>
                  <a:pt x="843049" y="591978"/>
                  <a:pt x="843049" y="598518"/>
                </a:cubicBezTo>
                <a:cubicBezTo>
                  <a:pt x="843049" y="605171"/>
                  <a:pt x="845286" y="610649"/>
                  <a:pt x="849760" y="614951"/>
                </a:cubicBezTo>
                <a:cubicBezTo>
                  <a:pt x="854235" y="619254"/>
                  <a:pt x="859913" y="621405"/>
                  <a:pt x="866797" y="621405"/>
                </a:cubicBezTo>
                <a:cubicBezTo>
                  <a:pt x="873680" y="621405"/>
                  <a:pt x="879359" y="619254"/>
                  <a:pt x="883833" y="614951"/>
                </a:cubicBezTo>
                <a:cubicBezTo>
                  <a:pt x="888307" y="610649"/>
                  <a:pt x="890544" y="605171"/>
                  <a:pt x="890544" y="598518"/>
                </a:cubicBezTo>
                <a:cubicBezTo>
                  <a:pt x="890544" y="591978"/>
                  <a:pt x="890343" y="581481"/>
                  <a:pt x="889942" y="567026"/>
                </a:cubicBezTo>
                <a:cubicBezTo>
                  <a:pt x="889540" y="552572"/>
                  <a:pt x="889339" y="542075"/>
                  <a:pt x="889339" y="535535"/>
                </a:cubicBezTo>
                <a:cubicBezTo>
                  <a:pt x="889339" y="525325"/>
                  <a:pt x="889913" y="512534"/>
                  <a:pt x="891060" y="497161"/>
                </a:cubicBezTo>
                <a:cubicBezTo>
                  <a:pt x="892208" y="481788"/>
                  <a:pt x="892781" y="468997"/>
                  <a:pt x="892781" y="458787"/>
                </a:cubicBezTo>
                <a:cubicBezTo>
                  <a:pt x="892781" y="452133"/>
                  <a:pt x="890544" y="446655"/>
                  <a:pt x="886070" y="442353"/>
                </a:cubicBezTo>
                <a:cubicBezTo>
                  <a:pt x="881596" y="438051"/>
                  <a:pt x="875917" y="435900"/>
                  <a:pt x="869034" y="435900"/>
                </a:cubicBezTo>
                <a:close/>
                <a:moveTo>
                  <a:pt x="952582" y="428328"/>
                </a:moveTo>
                <a:cubicBezTo>
                  <a:pt x="945813" y="428328"/>
                  <a:pt x="940106" y="430460"/>
                  <a:pt x="935460" y="434725"/>
                </a:cubicBezTo>
                <a:cubicBezTo>
                  <a:pt x="930814" y="438989"/>
                  <a:pt x="928491" y="444393"/>
                  <a:pt x="928491" y="450935"/>
                </a:cubicBezTo>
                <a:cubicBezTo>
                  <a:pt x="928491" y="454323"/>
                  <a:pt x="928691" y="459493"/>
                  <a:pt x="929093" y="466444"/>
                </a:cubicBezTo>
                <a:cubicBezTo>
                  <a:pt x="929494" y="473396"/>
                  <a:pt x="929695" y="478624"/>
                  <a:pt x="929695" y="482128"/>
                </a:cubicBezTo>
                <a:cubicBezTo>
                  <a:pt x="929695" y="493344"/>
                  <a:pt x="928892" y="508941"/>
                  <a:pt x="927286" y="528920"/>
                </a:cubicBezTo>
                <a:cubicBezTo>
                  <a:pt x="925680" y="548898"/>
                  <a:pt x="924877" y="564495"/>
                  <a:pt x="924877" y="575711"/>
                </a:cubicBezTo>
                <a:cubicBezTo>
                  <a:pt x="924877" y="578983"/>
                  <a:pt x="925221" y="583919"/>
                  <a:pt x="925909" y="590520"/>
                </a:cubicBezTo>
                <a:cubicBezTo>
                  <a:pt x="926598" y="597121"/>
                  <a:pt x="926942" y="602057"/>
                  <a:pt x="926942" y="605328"/>
                </a:cubicBezTo>
                <a:cubicBezTo>
                  <a:pt x="926942" y="611988"/>
                  <a:pt x="929179" y="617508"/>
                  <a:pt x="933653" y="621889"/>
                </a:cubicBezTo>
                <a:cubicBezTo>
                  <a:pt x="938127" y="626269"/>
                  <a:pt x="943806" y="628460"/>
                  <a:pt x="950689" y="628460"/>
                </a:cubicBezTo>
                <a:cubicBezTo>
                  <a:pt x="957572" y="628460"/>
                  <a:pt x="963280" y="626256"/>
                  <a:pt x="967811" y="621848"/>
                </a:cubicBezTo>
                <a:cubicBezTo>
                  <a:pt x="972343" y="617440"/>
                  <a:pt x="974609" y="611887"/>
                  <a:pt x="974609" y="605188"/>
                </a:cubicBezTo>
                <a:cubicBezTo>
                  <a:pt x="974609" y="601897"/>
                  <a:pt x="974981" y="596932"/>
                  <a:pt x="975727" y="590291"/>
                </a:cubicBezTo>
                <a:cubicBezTo>
                  <a:pt x="976473" y="583651"/>
                  <a:pt x="976846" y="578685"/>
                  <a:pt x="976846" y="575394"/>
                </a:cubicBezTo>
                <a:cubicBezTo>
                  <a:pt x="976846" y="570341"/>
                  <a:pt x="977167" y="565169"/>
                  <a:pt x="977808" y="559880"/>
                </a:cubicBezTo>
                <a:cubicBezTo>
                  <a:pt x="978556" y="553416"/>
                  <a:pt x="979036" y="548244"/>
                  <a:pt x="979250" y="544365"/>
                </a:cubicBezTo>
                <a:cubicBezTo>
                  <a:pt x="984589" y="524972"/>
                  <a:pt x="991986" y="508958"/>
                  <a:pt x="1001439" y="496323"/>
                </a:cubicBezTo>
                <a:cubicBezTo>
                  <a:pt x="1010892" y="483689"/>
                  <a:pt x="1020531" y="477371"/>
                  <a:pt x="1030358" y="477371"/>
                </a:cubicBezTo>
                <a:cubicBezTo>
                  <a:pt x="1034950" y="477371"/>
                  <a:pt x="1037247" y="482132"/>
                  <a:pt x="1037247" y="491654"/>
                </a:cubicBezTo>
                <a:cubicBezTo>
                  <a:pt x="1037247" y="493719"/>
                  <a:pt x="1037132" y="496387"/>
                  <a:pt x="1036903" y="499656"/>
                </a:cubicBezTo>
                <a:cubicBezTo>
                  <a:pt x="1036673" y="502926"/>
                  <a:pt x="1036558" y="504962"/>
                  <a:pt x="1036558" y="505765"/>
                </a:cubicBezTo>
                <a:cubicBezTo>
                  <a:pt x="1036558" y="508748"/>
                  <a:pt x="1036358" y="513853"/>
                  <a:pt x="1035956" y="521080"/>
                </a:cubicBezTo>
                <a:cubicBezTo>
                  <a:pt x="1035555" y="528308"/>
                  <a:pt x="1035354" y="533413"/>
                  <a:pt x="1035354" y="536396"/>
                </a:cubicBezTo>
                <a:cubicBezTo>
                  <a:pt x="1035354" y="547524"/>
                  <a:pt x="1036214" y="559397"/>
                  <a:pt x="1037935" y="572017"/>
                </a:cubicBezTo>
                <a:cubicBezTo>
                  <a:pt x="1039541" y="583948"/>
                  <a:pt x="1041147" y="595822"/>
                  <a:pt x="1042753" y="607638"/>
                </a:cubicBezTo>
                <a:cubicBezTo>
                  <a:pt x="1044359" y="621519"/>
                  <a:pt x="1052218" y="628460"/>
                  <a:pt x="1066329" y="628460"/>
                </a:cubicBezTo>
                <a:cubicBezTo>
                  <a:pt x="1073097" y="628460"/>
                  <a:pt x="1078776" y="626338"/>
                  <a:pt x="1083365" y="622093"/>
                </a:cubicBezTo>
                <a:cubicBezTo>
                  <a:pt x="1087954" y="617848"/>
                  <a:pt x="1090248" y="612514"/>
                  <a:pt x="1090248" y="606089"/>
                </a:cubicBezTo>
                <a:cubicBezTo>
                  <a:pt x="1090248" y="597256"/>
                  <a:pt x="1089015" y="585783"/>
                  <a:pt x="1086548" y="571673"/>
                </a:cubicBezTo>
                <a:cubicBezTo>
                  <a:pt x="1084082" y="557562"/>
                  <a:pt x="1082849" y="546032"/>
                  <a:pt x="1082849" y="537084"/>
                </a:cubicBezTo>
                <a:cubicBezTo>
                  <a:pt x="1082849" y="534904"/>
                  <a:pt x="1082906" y="531176"/>
                  <a:pt x="1083021" y="525899"/>
                </a:cubicBezTo>
                <a:lnTo>
                  <a:pt x="1083021" y="513681"/>
                </a:lnTo>
                <a:cubicBezTo>
                  <a:pt x="1083021" y="489475"/>
                  <a:pt x="1080267" y="471291"/>
                  <a:pt x="1074761" y="459131"/>
                </a:cubicBezTo>
                <a:cubicBezTo>
                  <a:pt x="1066501" y="441005"/>
                  <a:pt x="1051530" y="431942"/>
                  <a:pt x="1029847" y="431942"/>
                </a:cubicBezTo>
                <a:cubicBezTo>
                  <a:pt x="1011262" y="431942"/>
                  <a:pt x="993595" y="440374"/>
                  <a:pt x="976846" y="457238"/>
                </a:cubicBezTo>
                <a:lnTo>
                  <a:pt x="976674" y="455345"/>
                </a:lnTo>
                <a:cubicBezTo>
                  <a:pt x="975641" y="437334"/>
                  <a:pt x="967611" y="428328"/>
                  <a:pt x="952582" y="428328"/>
                </a:cubicBezTo>
                <a:close/>
                <a:moveTo>
                  <a:pt x="874712" y="358462"/>
                </a:moveTo>
                <a:cubicBezTo>
                  <a:pt x="867370" y="358462"/>
                  <a:pt x="861003" y="360929"/>
                  <a:pt x="855611" y="365862"/>
                </a:cubicBezTo>
                <a:cubicBezTo>
                  <a:pt x="850219" y="370795"/>
                  <a:pt x="847523" y="376818"/>
                  <a:pt x="847523" y="383931"/>
                </a:cubicBezTo>
                <a:cubicBezTo>
                  <a:pt x="847523" y="391043"/>
                  <a:pt x="850219" y="397066"/>
                  <a:pt x="855611" y="401999"/>
                </a:cubicBezTo>
                <a:cubicBezTo>
                  <a:pt x="861003" y="406932"/>
                  <a:pt x="867370" y="409399"/>
                  <a:pt x="874712" y="409399"/>
                </a:cubicBezTo>
                <a:cubicBezTo>
                  <a:pt x="882055" y="409399"/>
                  <a:pt x="888393" y="406932"/>
                  <a:pt x="893728" y="401999"/>
                </a:cubicBezTo>
                <a:cubicBezTo>
                  <a:pt x="899062" y="397066"/>
                  <a:pt x="901729" y="391043"/>
                  <a:pt x="901729" y="383931"/>
                </a:cubicBezTo>
                <a:cubicBezTo>
                  <a:pt x="901729" y="376818"/>
                  <a:pt x="899062" y="370795"/>
                  <a:pt x="893728" y="365862"/>
                </a:cubicBezTo>
                <a:cubicBezTo>
                  <a:pt x="888393" y="360929"/>
                  <a:pt x="882055" y="358462"/>
                  <a:pt x="874712" y="358462"/>
                </a:cubicBezTo>
                <a:close/>
                <a:moveTo>
                  <a:pt x="628650" y="0"/>
                </a:moveTo>
                <a:cubicBezTo>
                  <a:pt x="975844" y="0"/>
                  <a:pt x="1257300" y="255869"/>
                  <a:pt x="1257300" y="571500"/>
                </a:cubicBezTo>
                <a:cubicBezTo>
                  <a:pt x="1257300" y="887131"/>
                  <a:pt x="975844" y="1143000"/>
                  <a:pt x="628650" y="1143000"/>
                </a:cubicBezTo>
                <a:cubicBezTo>
                  <a:pt x="281456" y="1143000"/>
                  <a:pt x="0" y="887131"/>
                  <a:pt x="0" y="571500"/>
                </a:cubicBezTo>
                <a:cubicBezTo>
                  <a:pt x="0" y="255869"/>
                  <a:pt x="281456" y="0"/>
                  <a:pt x="628650" y="0"/>
                </a:cubicBezTo>
                <a:close/>
              </a:path>
            </a:pathLst>
          </a:custGeom>
          <a:solidFill>
            <a:srgbClr val="0070C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latin typeface="Comic Sans MS" panose="030F0702030302020204" pitchFamily="66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08C6728-EA02-46AF-87A0-14747E3C3D07}"/>
              </a:ext>
            </a:extLst>
          </p:cNvPr>
          <p:cNvSpPr txBox="1"/>
          <p:nvPr/>
        </p:nvSpPr>
        <p:spPr>
          <a:xfrm>
            <a:off x="837519" y="3858848"/>
            <a:ext cx="1257300" cy="1143000"/>
          </a:xfrm>
          <a:custGeom>
            <a:avLst/>
            <a:gdLst/>
            <a:ahLst/>
            <a:cxnLst/>
            <a:rect l="l" t="t" r="r" b="b"/>
            <a:pathLst>
              <a:path w="1257300" h="1143000">
                <a:moveTo>
                  <a:pt x="439292" y="408977"/>
                </a:moveTo>
                <a:cubicBezTo>
                  <a:pt x="460172" y="409092"/>
                  <a:pt x="469866" y="427620"/>
                  <a:pt x="468374" y="464560"/>
                </a:cubicBezTo>
                <a:cubicBezTo>
                  <a:pt x="467801" y="478097"/>
                  <a:pt x="463327" y="488824"/>
                  <a:pt x="454952" y="496740"/>
                </a:cubicBezTo>
                <a:cubicBezTo>
                  <a:pt x="447610" y="503508"/>
                  <a:pt x="438948" y="506892"/>
                  <a:pt x="428968" y="506892"/>
                </a:cubicBezTo>
                <a:cubicBezTo>
                  <a:pt x="420708" y="506892"/>
                  <a:pt x="413480" y="503967"/>
                  <a:pt x="407285" y="498116"/>
                </a:cubicBezTo>
                <a:cubicBezTo>
                  <a:pt x="399484" y="490774"/>
                  <a:pt x="395583" y="480220"/>
                  <a:pt x="395583" y="466453"/>
                </a:cubicBezTo>
                <a:cubicBezTo>
                  <a:pt x="395583" y="451883"/>
                  <a:pt x="399025" y="439149"/>
                  <a:pt x="405908" y="428251"/>
                </a:cubicBezTo>
                <a:cubicBezTo>
                  <a:pt x="414054" y="415287"/>
                  <a:pt x="425182" y="408863"/>
                  <a:pt x="439292" y="408977"/>
                </a:cubicBezTo>
                <a:close/>
                <a:moveTo>
                  <a:pt x="987036" y="401750"/>
                </a:moveTo>
                <a:cubicBezTo>
                  <a:pt x="995410" y="401750"/>
                  <a:pt x="1002638" y="403528"/>
                  <a:pt x="1008718" y="407085"/>
                </a:cubicBezTo>
                <a:cubicBezTo>
                  <a:pt x="1014798" y="410641"/>
                  <a:pt x="1019731" y="416033"/>
                  <a:pt x="1023517" y="423260"/>
                </a:cubicBezTo>
                <a:cubicBezTo>
                  <a:pt x="1023288" y="459742"/>
                  <a:pt x="1023288" y="480736"/>
                  <a:pt x="1023517" y="486242"/>
                </a:cubicBezTo>
                <a:cubicBezTo>
                  <a:pt x="1021682" y="488193"/>
                  <a:pt x="1019789" y="489971"/>
                  <a:pt x="1017839" y="491577"/>
                </a:cubicBezTo>
                <a:cubicBezTo>
                  <a:pt x="1010382" y="497543"/>
                  <a:pt x="1005104" y="501214"/>
                  <a:pt x="1002007" y="502590"/>
                </a:cubicBezTo>
                <a:cubicBezTo>
                  <a:pt x="997418" y="504655"/>
                  <a:pt x="990707" y="505688"/>
                  <a:pt x="981873" y="505688"/>
                </a:cubicBezTo>
                <a:cubicBezTo>
                  <a:pt x="969713" y="505688"/>
                  <a:pt x="959044" y="501271"/>
                  <a:pt x="949866" y="492437"/>
                </a:cubicBezTo>
                <a:cubicBezTo>
                  <a:pt x="940688" y="483604"/>
                  <a:pt x="936099" y="472992"/>
                  <a:pt x="936099" y="460602"/>
                </a:cubicBezTo>
                <a:cubicBezTo>
                  <a:pt x="936099" y="440985"/>
                  <a:pt x="940344" y="426272"/>
                  <a:pt x="948833" y="416463"/>
                </a:cubicBezTo>
                <a:cubicBezTo>
                  <a:pt x="957323" y="406654"/>
                  <a:pt x="970057" y="401750"/>
                  <a:pt x="987036" y="401750"/>
                </a:cubicBezTo>
                <a:close/>
                <a:moveTo>
                  <a:pt x="441530" y="363548"/>
                </a:moveTo>
                <a:cubicBezTo>
                  <a:pt x="410440" y="363548"/>
                  <a:pt x="386176" y="375249"/>
                  <a:pt x="368739" y="398652"/>
                </a:cubicBezTo>
                <a:cubicBezTo>
                  <a:pt x="354054" y="418499"/>
                  <a:pt x="347114" y="441100"/>
                  <a:pt x="347917" y="466453"/>
                </a:cubicBezTo>
                <a:cubicBezTo>
                  <a:pt x="348720" y="493068"/>
                  <a:pt x="357496" y="514349"/>
                  <a:pt x="374245" y="530296"/>
                </a:cubicBezTo>
                <a:cubicBezTo>
                  <a:pt x="389503" y="544865"/>
                  <a:pt x="407744" y="552150"/>
                  <a:pt x="428968" y="552150"/>
                </a:cubicBezTo>
                <a:cubicBezTo>
                  <a:pt x="455812" y="552150"/>
                  <a:pt x="477208" y="541653"/>
                  <a:pt x="493154" y="520659"/>
                </a:cubicBezTo>
                <a:cubicBezTo>
                  <a:pt x="507380" y="501845"/>
                  <a:pt x="514492" y="479130"/>
                  <a:pt x="514492" y="452514"/>
                </a:cubicBezTo>
                <a:cubicBezTo>
                  <a:pt x="514492" y="428079"/>
                  <a:pt x="508412" y="407601"/>
                  <a:pt x="496252" y="391081"/>
                </a:cubicBezTo>
                <a:cubicBezTo>
                  <a:pt x="482715" y="372725"/>
                  <a:pt x="464474" y="363548"/>
                  <a:pt x="441530" y="363548"/>
                </a:cubicBezTo>
                <a:close/>
                <a:moveTo>
                  <a:pt x="296580" y="360622"/>
                </a:moveTo>
                <a:cubicBezTo>
                  <a:pt x="271800" y="360622"/>
                  <a:pt x="249258" y="368194"/>
                  <a:pt x="228952" y="383337"/>
                </a:cubicBezTo>
                <a:cubicBezTo>
                  <a:pt x="226543" y="370259"/>
                  <a:pt x="218971" y="363720"/>
                  <a:pt x="206237" y="363720"/>
                </a:cubicBezTo>
                <a:cubicBezTo>
                  <a:pt x="199124" y="363720"/>
                  <a:pt x="193646" y="365871"/>
                  <a:pt x="189803" y="370173"/>
                </a:cubicBezTo>
                <a:cubicBezTo>
                  <a:pt x="185960" y="374475"/>
                  <a:pt x="184038" y="379838"/>
                  <a:pt x="184038" y="386263"/>
                </a:cubicBezTo>
                <a:cubicBezTo>
                  <a:pt x="184038" y="389819"/>
                  <a:pt x="183924" y="395125"/>
                  <a:pt x="183694" y="402180"/>
                </a:cubicBezTo>
                <a:cubicBezTo>
                  <a:pt x="183465" y="409236"/>
                  <a:pt x="183350" y="414541"/>
                  <a:pt x="183350" y="418098"/>
                </a:cubicBezTo>
                <a:lnTo>
                  <a:pt x="183350" y="530812"/>
                </a:lnTo>
                <a:cubicBezTo>
                  <a:pt x="183350" y="537236"/>
                  <a:pt x="185185" y="542513"/>
                  <a:pt x="188857" y="546643"/>
                </a:cubicBezTo>
                <a:cubicBezTo>
                  <a:pt x="192757" y="551232"/>
                  <a:pt x="198264" y="553527"/>
                  <a:pt x="205376" y="553527"/>
                </a:cubicBezTo>
                <a:cubicBezTo>
                  <a:pt x="212260" y="553527"/>
                  <a:pt x="217938" y="551376"/>
                  <a:pt x="222413" y="547074"/>
                </a:cubicBezTo>
                <a:cubicBezTo>
                  <a:pt x="226887" y="542772"/>
                  <a:pt x="229124" y="537351"/>
                  <a:pt x="229124" y="530812"/>
                </a:cubicBezTo>
                <a:lnTo>
                  <a:pt x="228952" y="444254"/>
                </a:lnTo>
                <a:cubicBezTo>
                  <a:pt x="240080" y="421884"/>
                  <a:pt x="258550" y="408633"/>
                  <a:pt x="284362" y="404503"/>
                </a:cubicBezTo>
                <a:lnTo>
                  <a:pt x="285223" y="421884"/>
                </a:lnTo>
                <a:cubicBezTo>
                  <a:pt x="285223" y="436797"/>
                  <a:pt x="292450" y="444254"/>
                  <a:pt x="306905" y="444254"/>
                </a:cubicBezTo>
                <a:cubicBezTo>
                  <a:pt x="321819" y="444254"/>
                  <a:pt x="329792" y="435478"/>
                  <a:pt x="330825" y="417926"/>
                </a:cubicBezTo>
                <a:cubicBezTo>
                  <a:pt x="330939" y="416090"/>
                  <a:pt x="330997" y="412247"/>
                  <a:pt x="330997" y="406396"/>
                </a:cubicBezTo>
                <a:cubicBezTo>
                  <a:pt x="330997" y="375880"/>
                  <a:pt x="319525" y="360622"/>
                  <a:pt x="296580" y="360622"/>
                </a:cubicBezTo>
                <a:close/>
                <a:moveTo>
                  <a:pt x="559006" y="359590"/>
                </a:moveTo>
                <a:cubicBezTo>
                  <a:pt x="545813" y="359590"/>
                  <a:pt x="538069" y="366037"/>
                  <a:pt x="535775" y="378930"/>
                </a:cubicBezTo>
                <a:cubicBezTo>
                  <a:pt x="532333" y="397987"/>
                  <a:pt x="530612" y="414931"/>
                  <a:pt x="530612" y="429764"/>
                </a:cubicBezTo>
                <a:cubicBezTo>
                  <a:pt x="530612" y="452245"/>
                  <a:pt x="532850" y="477748"/>
                  <a:pt x="537324" y="506274"/>
                </a:cubicBezTo>
                <a:cubicBezTo>
                  <a:pt x="539733" y="521335"/>
                  <a:pt x="547190" y="532802"/>
                  <a:pt x="559694" y="540677"/>
                </a:cubicBezTo>
                <a:cubicBezTo>
                  <a:pt x="570822" y="547523"/>
                  <a:pt x="584532" y="550946"/>
                  <a:pt x="600822" y="550946"/>
                </a:cubicBezTo>
                <a:cubicBezTo>
                  <a:pt x="616539" y="550946"/>
                  <a:pt x="631740" y="548250"/>
                  <a:pt x="646424" y="542858"/>
                </a:cubicBezTo>
                <a:cubicBezTo>
                  <a:pt x="650783" y="551462"/>
                  <a:pt x="657724" y="555764"/>
                  <a:pt x="667246" y="555764"/>
                </a:cubicBezTo>
                <a:cubicBezTo>
                  <a:pt x="674015" y="555764"/>
                  <a:pt x="679722" y="553670"/>
                  <a:pt x="684368" y="549483"/>
                </a:cubicBezTo>
                <a:cubicBezTo>
                  <a:pt x="689014" y="545295"/>
                  <a:pt x="691338" y="539990"/>
                  <a:pt x="691338" y="533565"/>
                </a:cubicBezTo>
                <a:cubicBezTo>
                  <a:pt x="691338" y="531156"/>
                  <a:pt x="691137" y="527571"/>
                  <a:pt x="690735" y="522810"/>
                </a:cubicBezTo>
                <a:cubicBezTo>
                  <a:pt x="690334" y="518049"/>
                  <a:pt x="690133" y="514464"/>
                  <a:pt x="690133" y="512055"/>
                </a:cubicBezTo>
                <a:cubicBezTo>
                  <a:pt x="690133" y="504369"/>
                  <a:pt x="690076" y="492782"/>
                  <a:pt x="689961" y="477294"/>
                </a:cubicBezTo>
                <a:cubicBezTo>
                  <a:pt x="689846" y="461807"/>
                  <a:pt x="689789" y="450220"/>
                  <a:pt x="689789" y="442534"/>
                </a:cubicBezTo>
                <a:cubicBezTo>
                  <a:pt x="689789" y="445860"/>
                  <a:pt x="690879" y="425669"/>
                  <a:pt x="693058" y="381960"/>
                </a:cubicBezTo>
                <a:cubicBezTo>
                  <a:pt x="693403" y="375536"/>
                  <a:pt x="691165" y="370202"/>
                  <a:pt x="686347" y="365957"/>
                </a:cubicBezTo>
                <a:cubicBezTo>
                  <a:pt x="681529" y="361712"/>
                  <a:pt x="675735" y="359590"/>
                  <a:pt x="668967" y="359590"/>
                </a:cubicBezTo>
                <a:cubicBezTo>
                  <a:pt x="655085" y="359590"/>
                  <a:pt x="647284" y="366416"/>
                  <a:pt x="645564" y="380068"/>
                </a:cubicBezTo>
                <a:cubicBezTo>
                  <a:pt x="643384" y="397161"/>
                  <a:pt x="642294" y="417467"/>
                  <a:pt x="642294" y="440985"/>
                </a:cubicBezTo>
                <a:cubicBezTo>
                  <a:pt x="642294" y="446836"/>
                  <a:pt x="642409" y="456472"/>
                  <a:pt x="642638" y="469895"/>
                </a:cubicBezTo>
                <a:cubicBezTo>
                  <a:pt x="642753" y="481137"/>
                  <a:pt x="642810" y="491176"/>
                  <a:pt x="642810" y="500009"/>
                </a:cubicBezTo>
                <a:cubicBezTo>
                  <a:pt x="627552" y="503680"/>
                  <a:pt x="613556" y="505516"/>
                  <a:pt x="600822" y="505516"/>
                </a:cubicBezTo>
                <a:cubicBezTo>
                  <a:pt x="598298" y="505516"/>
                  <a:pt x="595688" y="505174"/>
                  <a:pt x="592992" y="504490"/>
                </a:cubicBezTo>
                <a:cubicBezTo>
                  <a:pt x="590296" y="503806"/>
                  <a:pt x="587514" y="502838"/>
                  <a:pt x="584646" y="501585"/>
                </a:cubicBezTo>
                <a:cubicBezTo>
                  <a:pt x="582467" y="493724"/>
                  <a:pt x="580832" y="483785"/>
                  <a:pt x="579742" y="471767"/>
                </a:cubicBezTo>
                <a:cubicBezTo>
                  <a:pt x="578652" y="459749"/>
                  <a:pt x="578107" y="445710"/>
                  <a:pt x="578107" y="429649"/>
                </a:cubicBezTo>
                <a:cubicBezTo>
                  <a:pt x="578107" y="424067"/>
                  <a:pt x="578939" y="415922"/>
                  <a:pt x="580602" y="405213"/>
                </a:cubicBezTo>
                <a:cubicBezTo>
                  <a:pt x="582266" y="394505"/>
                  <a:pt x="583098" y="386644"/>
                  <a:pt x="583098" y="381632"/>
                </a:cubicBezTo>
                <a:cubicBezTo>
                  <a:pt x="583098" y="375253"/>
                  <a:pt x="580746" y="369984"/>
                  <a:pt x="576042" y="365826"/>
                </a:cubicBezTo>
                <a:cubicBezTo>
                  <a:pt x="571339" y="361669"/>
                  <a:pt x="565660" y="359590"/>
                  <a:pt x="559006" y="359590"/>
                </a:cubicBezTo>
                <a:close/>
                <a:moveTo>
                  <a:pt x="741874" y="354083"/>
                </a:moveTo>
                <a:cubicBezTo>
                  <a:pt x="735105" y="354083"/>
                  <a:pt x="729398" y="356215"/>
                  <a:pt x="724752" y="360480"/>
                </a:cubicBezTo>
                <a:cubicBezTo>
                  <a:pt x="720106" y="364744"/>
                  <a:pt x="717782" y="370148"/>
                  <a:pt x="717782" y="376690"/>
                </a:cubicBezTo>
                <a:cubicBezTo>
                  <a:pt x="717782" y="380078"/>
                  <a:pt x="717983" y="385248"/>
                  <a:pt x="718385" y="392199"/>
                </a:cubicBezTo>
                <a:cubicBezTo>
                  <a:pt x="718786" y="399151"/>
                  <a:pt x="718987" y="404379"/>
                  <a:pt x="718987" y="407883"/>
                </a:cubicBezTo>
                <a:cubicBezTo>
                  <a:pt x="718987" y="419099"/>
                  <a:pt x="718184" y="434696"/>
                  <a:pt x="716578" y="454675"/>
                </a:cubicBezTo>
                <a:cubicBezTo>
                  <a:pt x="714972" y="474653"/>
                  <a:pt x="714169" y="490251"/>
                  <a:pt x="714169" y="501466"/>
                </a:cubicBezTo>
                <a:cubicBezTo>
                  <a:pt x="714169" y="504738"/>
                  <a:pt x="714513" y="509674"/>
                  <a:pt x="715201" y="516275"/>
                </a:cubicBezTo>
                <a:cubicBezTo>
                  <a:pt x="715890" y="522876"/>
                  <a:pt x="716234" y="527812"/>
                  <a:pt x="716234" y="531083"/>
                </a:cubicBezTo>
                <a:cubicBezTo>
                  <a:pt x="716234" y="537743"/>
                  <a:pt x="718471" y="543263"/>
                  <a:pt x="722945" y="547644"/>
                </a:cubicBezTo>
                <a:cubicBezTo>
                  <a:pt x="727419" y="552025"/>
                  <a:pt x="733098" y="554215"/>
                  <a:pt x="739981" y="554215"/>
                </a:cubicBezTo>
                <a:cubicBezTo>
                  <a:pt x="746864" y="554215"/>
                  <a:pt x="752572" y="552011"/>
                  <a:pt x="757103" y="547603"/>
                </a:cubicBezTo>
                <a:cubicBezTo>
                  <a:pt x="761635" y="543196"/>
                  <a:pt x="763901" y="537642"/>
                  <a:pt x="763901" y="530944"/>
                </a:cubicBezTo>
                <a:cubicBezTo>
                  <a:pt x="763901" y="527653"/>
                  <a:pt x="764273" y="522687"/>
                  <a:pt x="765019" y="516046"/>
                </a:cubicBezTo>
                <a:cubicBezTo>
                  <a:pt x="765765" y="509406"/>
                  <a:pt x="766138" y="504440"/>
                  <a:pt x="766138" y="501149"/>
                </a:cubicBezTo>
                <a:cubicBezTo>
                  <a:pt x="766138" y="496096"/>
                  <a:pt x="766459" y="490925"/>
                  <a:pt x="767100" y="485635"/>
                </a:cubicBezTo>
                <a:cubicBezTo>
                  <a:pt x="767848" y="479171"/>
                  <a:pt x="768328" y="474000"/>
                  <a:pt x="768541" y="470121"/>
                </a:cubicBezTo>
                <a:cubicBezTo>
                  <a:pt x="773881" y="450727"/>
                  <a:pt x="781278" y="434713"/>
                  <a:pt x="790731" y="422079"/>
                </a:cubicBezTo>
                <a:cubicBezTo>
                  <a:pt x="800184" y="409444"/>
                  <a:pt x="809823" y="403127"/>
                  <a:pt x="819650" y="403127"/>
                </a:cubicBezTo>
                <a:cubicBezTo>
                  <a:pt x="824242" y="403127"/>
                  <a:pt x="826539" y="407888"/>
                  <a:pt x="826539" y="417409"/>
                </a:cubicBezTo>
                <a:cubicBezTo>
                  <a:pt x="826539" y="419474"/>
                  <a:pt x="826424" y="422142"/>
                  <a:pt x="826194" y="425411"/>
                </a:cubicBezTo>
                <a:cubicBezTo>
                  <a:pt x="825965" y="428681"/>
                  <a:pt x="825850" y="430717"/>
                  <a:pt x="825850" y="431520"/>
                </a:cubicBezTo>
                <a:cubicBezTo>
                  <a:pt x="825850" y="434503"/>
                  <a:pt x="825649" y="439608"/>
                  <a:pt x="825248" y="446836"/>
                </a:cubicBezTo>
                <a:cubicBezTo>
                  <a:pt x="824846" y="454063"/>
                  <a:pt x="824646" y="459168"/>
                  <a:pt x="824646" y="462151"/>
                </a:cubicBezTo>
                <a:cubicBezTo>
                  <a:pt x="824646" y="473279"/>
                  <a:pt x="825506" y="485153"/>
                  <a:pt x="827227" y="497772"/>
                </a:cubicBezTo>
                <a:cubicBezTo>
                  <a:pt x="828833" y="509703"/>
                  <a:pt x="830439" y="521577"/>
                  <a:pt x="832045" y="533393"/>
                </a:cubicBezTo>
                <a:cubicBezTo>
                  <a:pt x="833651" y="547274"/>
                  <a:pt x="841510" y="554215"/>
                  <a:pt x="855621" y="554215"/>
                </a:cubicBezTo>
                <a:cubicBezTo>
                  <a:pt x="862389" y="554215"/>
                  <a:pt x="868068" y="552093"/>
                  <a:pt x="872657" y="547848"/>
                </a:cubicBezTo>
                <a:cubicBezTo>
                  <a:pt x="877246" y="543603"/>
                  <a:pt x="879540" y="538269"/>
                  <a:pt x="879540" y="531844"/>
                </a:cubicBezTo>
                <a:cubicBezTo>
                  <a:pt x="879540" y="523011"/>
                  <a:pt x="878307" y="511539"/>
                  <a:pt x="875840" y="497428"/>
                </a:cubicBezTo>
                <a:cubicBezTo>
                  <a:pt x="873374" y="483317"/>
                  <a:pt x="872140" y="471788"/>
                  <a:pt x="872140" y="462839"/>
                </a:cubicBezTo>
                <a:cubicBezTo>
                  <a:pt x="872140" y="460660"/>
                  <a:pt x="872198" y="456931"/>
                  <a:pt x="872313" y="451654"/>
                </a:cubicBezTo>
                <a:lnTo>
                  <a:pt x="872313" y="439436"/>
                </a:lnTo>
                <a:cubicBezTo>
                  <a:pt x="872313" y="415230"/>
                  <a:pt x="869559" y="397046"/>
                  <a:pt x="864053" y="384886"/>
                </a:cubicBezTo>
                <a:cubicBezTo>
                  <a:pt x="855793" y="366760"/>
                  <a:pt x="840821" y="357697"/>
                  <a:pt x="819139" y="357697"/>
                </a:cubicBezTo>
                <a:cubicBezTo>
                  <a:pt x="800554" y="357697"/>
                  <a:pt x="782887" y="366129"/>
                  <a:pt x="766138" y="382993"/>
                </a:cubicBezTo>
                <a:lnTo>
                  <a:pt x="765966" y="381100"/>
                </a:lnTo>
                <a:cubicBezTo>
                  <a:pt x="764933" y="363089"/>
                  <a:pt x="756903" y="354083"/>
                  <a:pt x="741874" y="354083"/>
                </a:cubicBezTo>
                <a:close/>
                <a:moveTo>
                  <a:pt x="1054664" y="267698"/>
                </a:moveTo>
                <a:cubicBezTo>
                  <a:pt x="1041701" y="267698"/>
                  <a:pt x="1034244" y="274466"/>
                  <a:pt x="1032293" y="288003"/>
                </a:cubicBezTo>
                <a:cubicBezTo>
                  <a:pt x="1030228" y="302917"/>
                  <a:pt x="1028450" y="329934"/>
                  <a:pt x="1026959" y="369054"/>
                </a:cubicBezTo>
                <a:cubicBezTo>
                  <a:pt x="1022026" y="365383"/>
                  <a:pt x="1016175" y="362630"/>
                  <a:pt x="1009406" y="360794"/>
                </a:cubicBezTo>
                <a:cubicBezTo>
                  <a:pt x="1002638" y="358959"/>
                  <a:pt x="994952" y="358041"/>
                  <a:pt x="986347" y="358041"/>
                </a:cubicBezTo>
                <a:cubicBezTo>
                  <a:pt x="958241" y="358041"/>
                  <a:pt x="935468" y="367534"/>
                  <a:pt x="918031" y="386521"/>
                </a:cubicBezTo>
                <a:cubicBezTo>
                  <a:pt x="900593" y="405507"/>
                  <a:pt x="891874" y="430430"/>
                  <a:pt x="891874" y="461291"/>
                </a:cubicBezTo>
                <a:cubicBezTo>
                  <a:pt x="891874" y="487218"/>
                  <a:pt x="900536" y="508556"/>
                  <a:pt x="917859" y="525305"/>
                </a:cubicBezTo>
                <a:cubicBezTo>
                  <a:pt x="934837" y="541710"/>
                  <a:pt x="956176" y="549913"/>
                  <a:pt x="981873" y="549913"/>
                </a:cubicBezTo>
                <a:cubicBezTo>
                  <a:pt x="990822" y="549913"/>
                  <a:pt x="999483" y="549196"/>
                  <a:pt x="1007858" y="547762"/>
                </a:cubicBezTo>
                <a:cubicBezTo>
                  <a:pt x="1016232" y="546328"/>
                  <a:pt x="1024320" y="543259"/>
                  <a:pt x="1032121" y="538556"/>
                </a:cubicBezTo>
                <a:cubicBezTo>
                  <a:pt x="1036251" y="546127"/>
                  <a:pt x="1042561" y="549913"/>
                  <a:pt x="1051050" y="549913"/>
                </a:cubicBezTo>
                <a:cubicBezTo>
                  <a:pt x="1057131" y="549913"/>
                  <a:pt x="1062465" y="547857"/>
                  <a:pt x="1067054" y="543744"/>
                </a:cubicBezTo>
                <a:cubicBezTo>
                  <a:pt x="1071643" y="539631"/>
                  <a:pt x="1073937" y="534389"/>
                  <a:pt x="1073937" y="528018"/>
                </a:cubicBezTo>
                <a:cubicBezTo>
                  <a:pt x="1073937" y="526511"/>
                  <a:pt x="1073765" y="524830"/>
                  <a:pt x="1073421" y="522977"/>
                </a:cubicBezTo>
                <a:cubicBezTo>
                  <a:pt x="1070783" y="509076"/>
                  <a:pt x="1069463" y="481619"/>
                  <a:pt x="1069463" y="440606"/>
                </a:cubicBezTo>
                <a:cubicBezTo>
                  <a:pt x="1069463" y="423808"/>
                  <a:pt x="1070754" y="398784"/>
                  <a:pt x="1073335" y="365535"/>
                </a:cubicBezTo>
                <a:cubicBezTo>
                  <a:pt x="1075916" y="332285"/>
                  <a:pt x="1077207" y="307261"/>
                  <a:pt x="1077207" y="290464"/>
                </a:cubicBezTo>
                <a:cubicBezTo>
                  <a:pt x="1077207" y="284091"/>
                  <a:pt x="1075142" y="278704"/>
                  <a:pt x="1071012" y="274301"/>
                </a:cubicBezTo>
                <a:cubicBezTo>
                  <a:pt x="1066882" y="269899"/>
                  <a:pt x="1061433" y="267698"/>
                  <a:pt x="1054664" y="267698"/>
                </a:cubicBezTo>
                <a:close/>
                <a:moveTo>
                  <a:pt x="628650" y="0"/>
                </a:moveTo>
                <a:cubicBezTo>
                  <a:pt x="975844" y="0"/>
                  <a:pt x="1257300" y="255869"/>
                  <a:pt x="1257300" y="571500"/>
                </a:cubicBezTo>
                <a:cubicBezTo>
                  <a:pt x="1257300" y="887131"/>
                  <a:pt x="975844" y="1143000"/>
                  <a:pt x="628650" y="1143000"/>
                </a:cubicBezTo>
                <a:cubicBezTo>
                  <a:pt x="281456" y="1143000"/>
                  <a:pt x="0" y="887131"/>
                  <a:pt x="0" y="571500"/>
                </a:cubicBezTo>
                <a:cubicBezTo>
                  <a:pt x="0" y="255869"/>
                  <a:pt x="281456" y="0"/>
                  <a:pt x="628650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latin typeface="Comic Sans MS" panose="030F0702030302020204" pitchFamily="66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11819E5-DFD8-4708-87F3-7821AD9F18EE}"/>
              </a:ext>
            </a:extLst>
          </p:cNvPr>
          <p:cNvSpPr txBox="1"/>
          <p:nvPr/>
        </p:nvSpPr>
        <p:spPr>
          <a:xfrm>
            <a:off x="2428841" y="3836035"/>
            <a:ext cx="1257300" cy="1143000"/>
          </a:xfrm>
          <a:custGeom>
            <a:avLst/>
            <a:gdLst/>
            <a:ahLst/>
            <a:cxnLst/>
            <a:rect l="l" t="t" r="r" b="b"/>
            <a:pathLst>
              <a:path w="1257300" h="1143000">
                <a:moveTo>
                  <a:pt x="726668" y="427790"/>
                </a:moveTo>
                <a:cubicBezTo>
                  <a:pt x="727930" y="427790"/>
                  <a:pt x="729450" y="428048"/>
                  <a:pt x="731228" y="428564"/>
                </a:cubicBezTo>
                <a:cubicBezTo>
                  <a:pt x="733007" y="429080"/>
                  <a:pt x="735043" y="429912"/>
                  <a:pt x="737337" y="431059"/>
                </a:cubicBezTo>
                <a:cubicBezTo>
                  <a:pt x="736305" y="436910"/>
                  <a:pt x="735530" y="442216"/>
                  <a:pt x="735014" y="446977"/>
                </a:cubicBezTo>
                <a:cubicBezTo>
                  <a:pt x="734498" y="451738"/>
                  <a:pt x="734240" y="455954"/>
                  <a:pt x="734240" y="459625"/>
                </a:cubicBezTo>
                <a:cubicBezTo>
                  <a:pt x="734240" y="473162"/>
                  <a:pt x="735961" y="493583"/>
                  <a:pt x="739402" y="520886"/>
                </a:cubicBezTo>
                <a:cubicBezTo>
                  <a:pt x="733781" y="525475"/>
                  <a:pt x="727787" y="528946"/>
                  <a:pt x="721420" y="531297"/>
                </a:cubicBezTo>
                <a:cubicBezTo>
                  <a:pt x="715053" y="533649"/>
                  <a:pt x="708313" y="534825"/>
                  <a:pt x="701200" y="534825"/>
                </a:cubicBezTo>
                <a:cubicBezTo>
                  <a:pt x="690187" y="534825"/>
                  <a:pt x="681927" y="530953"/>
                  <a:pt x="676420" y="523210"/>
                </a:cubicBezTo>
                <a:cubicBezTo>
                  <a:pt x="670913" y="515466"/>
                  <a:pt x="668160" y="503908"/>
                  <a:pt x="668160" y="488535"/>
                </a:cubicBezTo>
                <a:cubicBezTo>
                  <a:pt x="668160" y="472474"/>
                  <a:pt x="674011" y="458334"/>
                  <a:pt x="685713" y="446117"/>
                </a:cubicBezTo>
                <a:cubicBezTo>
                  <a:pt x="697414" y="433899"/>
                  <a:pt x="711066" y="427790"/>
                  <a:pt x="726668" y="427790"/>
                </a:cubicBezTo>
                <a:close/>
                <a:moveTo>
                  <a:pt x="724431" y="386662"/>
                </a:moveTo>
                <a:cubicBezTo>
                  <a:pt x="695980" y="386662"/>
                  <a:pt x="671544" y="396499"/>
                  <a:pt x="651124" y="416174"/>
                </a:cubicBezTo>
                <a:cubicBezTo>
                  <a:pt x="630704" y="435849"/>
                  <a:pt x="620493" y="459510"/>
                  <a:pt x="620493" y="487158"/>
                </a:cubicBezTo>
                <a:cubicBezTo>
                  <a:pt x="620493" y="516642"/>
                  <a:pt x="627405" y="538783"/>
                  <a:pt x="641229" y="553582"/>
                </a:cubicBezTo>
                <a:cubicBezTo>
                  <a:pt x="655053" y="568381"/>
                  <a:pt x="675789" y="575781"/>
                  <a:pt x="703437" y="575781"/>
                </a:cubicBezTo>
                <a:cubicBezTo>
                  <a:pt x="709058" y="575781"/>
                  <a:pt x="715884" y="574490"/>
                  <a:pt x="723915" y="571909"/>
                </a:cubicBezTo>
                <a:cubicBezTo>
                  <a:pt x="731945" y="569328"/>
                  <a:pt x="741238" y="565513"/>
                  <a:pt x="751792" y="560465"/>
                </a:cubicBezTo>
                <a:cubicBezTo>
                  <a:pt x="763264" y="570676"/>
                  <a:pt x="771639" y="575781"/>
                  <a:pt x="776916" y="575781"/>
                </a:cubicBezTo>
                <a:cubicBezTo>
                  <a:pt x="782997" y="575781"/>
                  <a:pt x="788360" y="573793"/>
                  <a:pt x="793006" y="569817"/>
                </a:cubicBezTo>
                <a:cubicBezTo>
                  <a:pt x="797652" y="565841"/>
                  <a:pt x="799975" y="560844"/>
                  <a:pt x="799975" y="554824"/>
                </a:cubicBezTo>
                <a:cubicBezTo>
                  <a:pt x="799975" y="553462"/>
                  <a:pt x="797738" y="547896"/>
                  <a:pt x="793264" y="538127"/>
                </a:cubicBezTo>
                <a:cubicBezTo>
                  <a:pt x="788331" y="527336"/>
                  <a:pt x="785693" y="521430"/>
                  <a:pt x="785348" y="520408"/>
                </a:cubicBezTo>
                <a:cubicBezTo>
                  <a:pt x="782251" y="510866"/>
                  <a:pt x="780702" y="495249"/>
                  <a:pt x="780702" y="473556"/>
                </a:cubicBezTo>
                <a:cubicBezTo>
                  <a:pt x="780702" y="464355"/>
                  <a:pt x="781018" y="456318"/>
                  <a:pt x="781649" y="449447"/>
                </a:cubicBezTo>
                <a:cubicBezTo>
                  <a:pt x="782280" y="442575"/>
                  <a:pt x="783169" y="436867"/>
                  <a:pt x="784316" y="432323"/>
                </a:cubicBezTo>
                <a:cubicBezTo>
                  <a:pt x="786954" y="429256"/>
                  <a:pt x="788274" y="425678"/>
                  <a:pt x="788274" y="421589"/>
                </a:cubicBezTo>
                <a:cubicBezTo>
                  <a:pt x="788274" y="411822"/>
                  <a:pt x="779612" y="403247"/>
                  <a:pt x="762289" y="395863"/>
                </a:cubicBezTo>
                <a:cubicBezTo>
                  <a:pt x="747949" y="389729"/>
                  <a:pt x="735330" y="386662"/>
                  <a:pt x="724431" y="386662"/>
                </a:cubicBezTo>
                <a:close/>
                <a:moveTo>
                  <a:pt x="357946" y="382704"/>
                </a:moveTo>
                <a:cubicBezTo>
                  <a:pt x="328692" y="382704"/>
                  <a:pt x="306895" y="385056"/>
                  <a:pt x="292555" y="389760"/>
                </a:cubicBezTo>
                <a:cubicBezTo>
                  <a:pt x="268119" y="397790"/>
                  <a:pt x="255902" y="413335"/>
                  <a:pt x="255902" y="436394"/>
                </a:cubicBezTo>
                <a:cubicBezTo>
                  <a:pt x="255902" y="452684"/>
                  <a:pt x="263989" y="466508"/>
                  <a:pt x="280165" y="477866"/>
                </a:cubicBezTo>
                <a:cubicBezTo>
                  <a:pt x="286819" y="482455"/>
                  <a:pt x="301962" y="489969"/>
                  <a:pt x="325595" y="500409"/>
                </a:cubicBezTo>
                <a:cubicBezTo>
                  <a:pt x="341771" y="507521"/>
                  <a:pt x="349859" y="514003"/>
                  <a:pt x="349859" y="519854"/>
                </a:cubicBezTo>
                <a:cubicBezTo>
                  <a:pt x="349744" y="529261"/>
                  <a:pt x="338042" y="533965"/>
                  <a:pt x="314754" y="533965"/>
                </a:cubicBezTo>
                <a:cubicBezTo>
                  <a:pt x="309362" y="533965"/>
                  <a:pt x="301676" y="532301"/>
                  <a:pt x="291695" y="528974"/>
                </a:cubicBezTo>
                <a:cubicBezTo>
                  <a:pt x="281714" y="525647"/>
                  <a:pt x="274085" y="523984"/>
                  <a:pt x="268808" y="523984"/>
                </a:cubicBezTo>
                <a:cubicBezTo>
                  <a:pt x="255156" y="523984"/>
                  <a:pt x="248330" y="529720"/>
                  <a:pt x="248330" y="541192"/>
                </a:cubicBezTo>
                <a:cubicBezTo>
                  <a:pt x="248330" y="553697"/>
                  <a:pt x="256934" y="563161"/>
                  <a:pt x="274142" y="569586"/>
                </a:cubicBezTo>
                <a:cubicBezTo>
                  <a:pt x="286762" y="574289"/>
                  <a:pt x="300700" y="576641"/>
                  <a:pt x="315958" y="576641"/>
                </a:cubicBezTo>
                <a:cubicBezTo>
                  <a:pt x="337526" y="576641"/>
                  <a:pt x="355709" y="572569"/>
                  <a:pt x="370509" y="564423"/>
                </a:cubicBezTo>
                <a:cubicBezTo>
                  <a:pt x="388864" y="554213"/>
                  <a:pt x="398042" y="539242"/>
                  <a:pt x="398042" y="519510"/>
                </a:cubicBezTo>
                <a:cubicBezTo>
                  <a:pt x="398042" y="504367"/>
                  <a:pt x="389724" y="490772"/>
                  <a:pt x="373090" y="478726"/>
                </a:cubicBezTo>
                <a:cubicBezTo>
                  <a:pt x="365059" y="472875"/>
                  <a:pt x="349687" y="464730"/>
                  <a:pt x="326972" y="454291"/>
                </a:cubicBezTo>
                <a:cubicBezTo>
                  <a:pt x="310337" y="446719"/>
                  <a:pt x="302020" y="440696"/>
                  <a:pt x="302020" y="436222"/>
                </a:cubicBezTo>
                <a:cubicBezTo>
                  <a:pt x="302020" y="428650"/>
                  <a:pt x="315844" y="424864"/>
                  <a:pt x="343492" y="424864"/>
                </a:cubicBezTo>
                <a:cubicBezTo>
                  <a:pt x="348310" y="424864"/>
                  <a:pt x="353013" y="425266"/>
                  <a:pt x="357602" y="426069"/>
                </a:cubicBezTo>
                <a:cubicBezTo>
                  <a:pt x="359897" y="435591"/>
                  <a:pt x="366723" y="440352"/>
                  <a:pt x="378080" y="440352"/>
                </a:cubicBezTo>
                <a:cubicBezTo>
                  <a:pt x="389208" y="440352"/>
                  <a:pt x="394772" y="430027"/>
                  <a:pt x="394772" y="409377"/>
                </a:cubicBezTo>
                <a:cubicBezTo>
                  <a:pt x="394772" y="398593"/>
                  <a:pt x="390986" y="391194"/>
                  <a:pt x="383415" y="387178"/>
                </a:cubicBezTo>
                <a:cubicBezTo>
                  <a:pt x="377908" y="384196"/>
                  <a:pt x="369419" y="382704"/>
                  <a:pt x="357946" y="382704"/>
                </a:cubicBezTo>
                <a:close/>
                <a:moveTo>
                  <a:pt x="455401" y="290640"/>
                </a:moveTo>
                <a:cubicBezTo>
                  <a:pt x="448747" y="290640"/>
                  <a:pt x="443068" y="292734"/>
                  <a:pt x="438365" y="296921"/>
                </a:cubicBezTo>
                <a:cubicBezTo>
                  <a:pt x="433661" y="301108"/>
                  <a:pt x="431309" y="306472"/>
                  <a:pt x="431309" y="313011"/>
                </a:cubicBezTo>
                <a:cubicBezTo>
                  <a:pt x="431309" y="316567"/>
                  <a:pt x="431854" y="321816"/>
                  <a:pt x="432944" y="328756"/>
                </a:cubicBezTo>
                <a:cubicBezTo>
                  <a:pt x="434034" y="335697"/>
                  <a:pt x="434579" y="340946"/>
                  <a:pt x="434579" y="344502"/>
                </a:cubicBezTo>
                <a:cubicBezTo>
                  <a:pt x="434579" y="349091"/>
                  <a:pt x="434235" y="358154"/>
                  <a:pt x="433547" y="371691"/>
                </a:cubicBezTo>
                <a:lnTo>
                  <a:pt x="433202" y="377370"/>
                </a:lnTo>
                <a:cubicBezTo>
                  <a:pt x="432399" y="431059"/>
                  <a:pt x="432285" y="469434"/>
                  <a:pt x="432858" y="492493"/>
                </a:cubicBezTo>
                <a:cubicBezTo>
                  <a:pt x="432285" y="520944"/>
                  <a:pt x="431596" y="536431"/>
                  <a:pt x="430793" y="538955"/>
                </a:cubicBezTo>
                <a:cubicBezTo>
                  <a:pt x="429531" y="542856"/>
                  <a:pt x="428900" y="545896"/>
                  <a:pt x="428900" y="548075"/>
                </a:cubicBezTo>
                <a:cubicBezTo>
                  <a:pt x="428900" y="554385"/>
                  <a:pt x="431395" y="559691"/>
                  <a:pt x="436386" y="563993"/>
                </a:cubicBezTo>
                <a:cubicBezTo>
                  <a:pt x="441376" y="568295"/>
                  <a:pt x="447084" y="570446"/>
                  <a:pt x="453508" y="570446"/>
                </a:cubicBezTo>
                <a:cubicBezTo>
                  <a:pt x="463259" y="570446"/>
                  <a:pt x="470372" y="565743"/>
                  <a:pt x="474846" y="556335"/>
                </a:cubicBezTo>
                <a:cubicBezTo>
                  <a:pt x="478862" y="547846"/>
                  <a:pt x="480869" y="522837"/>
                  <a:pt x="480869" y="481307"/>
                </a:cubicBezTo>
                <a:cubicBezTo>
                  <a:pt x="490047" y="464902"/>
                  <a:pt x="497274" y="453774"/>
                  <a:pt x="502552" y="447923"/>
                </a:cubicBezTo>
                <a:cubicBezTo>
                  <a:pt x="512877" y="436222"/>
                  <a:pt x="524406" y="430371"/>
                  <a:pt x="537140" y="430371"/>
                </a:cubicBezTo>
                <a:cubicBezTo>
                  <a:pt x="542073" y="430371"/>
                  <a:pt x="545056" y="433526"/>
                  <a:pt x="546088" y="439836"/>
                </a:cubicBezTo>
                <a:cubicBezTo>
                  <a:pt x="546318" y="441212"/>
                  <a:pt x="546433" y="446145"/>
                  <a:pt x="546433" y="454635"/>
                </a:cubicBezTo>
                <a:cubicBezTo>
                  <a:pt x="546433" y="457503"/>
                  <a:pt x="546289" y="461833"/>
                  <a:pt x="546002" y="467627"/>
                </a:cubicBezTo>
                <a:cubicBezTo>
                  <a:pt x="545716" y="473420"/>
                  <a:pt x="545572" y="477751"/>
                  <a:pt x="545572" y="480619"/>
                </a:cubicBezTo>
                <a:cubicBezTo>
                  <a:pt x="545572" y="491059"/>
                  <a:pt x="546605" y="504367"/>
                  <a:pt x="548670" y="520542"/>
                </a:cubicBezTo>
                <a:cubicBezTo>
                  <a:pt x="550964" y="537406"/>
                  <a:pt x="553488" y="550485"/>
                  <a:pt x="556241" y="559777"/>
                </a:cubicBezTo>
                <a:cubicBezTo>
                  <a:pt x="559683" y="571249"/>
                  <a:pt x="567197" y="576985"/>
                  <a:pt x="578784" y="576985"/>
                </a:cubicBezTo>
                <a:cubicBezTo>
                  <a:pt x="585323" y="576985"/>
                  <a:pt x="591031" y="574892"/>
                  <a:pt x="595906" y="570704"/>
                </a:cubicBezTo>
                <a:cubicBezTo>
                  <a:pt x="600782" y="566517"/>
                  <a:pt x="603220" y="561211"/>
                  <a:pt x="603220" y="554787"/>
                </a:cubicBezTo>
                <a:cubicBezTo>
                  <a:pt x="603220" y="552951"/>
                  <a:pt x="602933" y="550829"/>
                  <a:pt x="602359" y="548420"/>
                </a:cubicBezTo>
                <a:cubicBezTo>
                  <a:pt x="600065" y="538898"/>
                  <a:pt x="598115" y="527770"/>
                  <a:pt x="596509" y="515036"/>
                </a:cubicBezTo>
                <a:cubicBezTo>
                  <a:pt x="596050" y="511020"/>
                  <a:pt x="594903" y="499778"/>
                  <a:pt x="593067" y="481307"/>
                </a:cubicBezTo>
                <a:cubicBezTo>
                  <a:pt x="592379" y="467082"/>
                  <a:pt x="591748" y="452914"/>
                  <a:pt x="591174" y="438803"/>
                </a:cubicBezTo>
                <a:cubicBezTo>
                  <a:pt x="589797" y="421710"/>
                  <a:pt x="585897" y="409033"/>
                  <a:pt x="579473" y="400773"/>
                </a:cubicBezTo>
                <a:cubicBezTo>
                  <a:pt x="570868" y="389760"/>
                  <a:pt x="556758" y="384253"/>
                  <a:pt x="537140" y="384253"/>
                </a:cubicBezTo>
                <a:cubicBezTo>
                  <a:pt x="526242" y="384253"/>
                  <a:pt x="516003" y="386289"/>
                  <a:pt x="506424" y="390362"/>
                </a:cubicBezTo>
                <a:cubicBezTo>
                  <a:pt x="496844" y="394434"/>
                  <a:pt x="487867" y="400601"/>
                  <a:pt x="479493" y="408861"/>
                </a:cubicBezTo>
                <a:cubicBezTo>
                  <a:pt x="479493" y="397847"/>
                  <a:pt x="479837" y="386719"/>
                  <a:pt x="480525" y="375477"/>
                </a:cubicBezTo>
                <a:cubicBezTo>
                  <a:pt x="481213" y="363660"/>
                  <a:pt x="481558" y="352016"/>
                  <a:pt x="481558" y="340544"/>
                </a:cubicBezTo>
                <a:cubicBezTo>
                  <a:pt x="481558" y="326319"/>
                  <a:pt x="480468" y="315764"/>
                  <a:pt x="478288" y="308881"/>
                </a:cubicBezTo>
                <a:cubicBezTo>
                  <a:pt x="474387" y="296720"/>
                  <a:pt x="466758" y="290640"/>
                  <a:pt x="455401" y="290640"/>
                </a:cubicBezTo>
                <a:close/>
                <a:moveTo>
                  <a:pt x="953454" y="290124"/>
                </a:moveTo>
                <a:cubicBezTo>
                  <a:pt x="946686" y="290124"/>
                  <a:pt x="941007" y="292074"/>
                  <a:pt x="936418" y="295975"/>
                </a:cubicBezTo>
                <a:cubicBezTo>
                  <a:pt x="931600" y="300219"/>
                  <a:pt x="929191" y="305669"/>
                  <a:pt x="929191" y="312322"/>
                </a:cubicBezTo>
                <a:lnTo>
                  <a:pt x="929191" y="550313"/>
                </a:lnTo>
                <a:cubicBezTo>
                  <a:pt x="929191" y="557196"/>
                  <a:pt x="931428" y="562817"/>
                  <a:pt x="935902" y="567177"/>
                </a:cubicBezTo>
                <a:cubicBezTo>
                  <a:pt x="940376" y="571536"/>
                  <a:pt x="946055" y="573716"/>
                  <a:pt x="952938" y="573716"/>
                </a:cubicBezTo>
                <a:cubicBezTo>
                  <a:pt x="968770" y="573716"/>
                  <a:pt x="976686" y="562817"/>
                  <a:pt x="976686" y="541020"/>
                </a:cubicBezTo>
                <a:lnTo>
                  <a:pt x="976686" y="312322"/>
                </a:lnTo>
                <a:cubicBezTo>
                  <a:pt x="976686" y="305669"/>
                  <a:pt x="974506" y="300305"/>
                  <a:pt x="970146" y="296233"/>
                </a:cubicBezTo>
                <a:cubicBezTo>
                  <a:pt x="965787" y="292160"/>
                  <a:pt x="960223" y="290124"/>
                  <a:pt x="953454" y="290124"/>
                </a:cubicBezTo>
                <a:close/>
                <a:moveTo>
                  <a:pt x="858204" y="290124"/>
                </a:moveTo>
                <a:cubicBezTo>
                  <a:pt x="851436" y="290124"/>
                  <a:pt x="845757" y="292074"/>
                  <a:pt x="841168" y="295975"/>
                </a:cubicBezTo>
                <a:cubicBezTo>
                  <a:pt x="836350" y="300219"/>
                  <a:pt x="833941" y="305669"/>
                  <a:pt x="833941" y="312322"/>
                </a:cubicBezTo>
                <a:lnTo>
                  <a:pt x="833941" y="550313"/>
                </a:lnTo>
                <a:cubicBezTo>
                  <a:pt x="833941" y="557196"/>
                  <a:pt x="836178" y="562817"/>
                  <a:pt x="840652" y="567177"/>
                </a:cubicBezTo>
                <a:cubicBezTo>
                  <a:pt x="845126" y="571536"/>
                  <a:pt x="850805" y="573716"/>
                  <a:pt x="857688" y="573716"/>
                </a:cubicBezTo>
                <a:cubicBezTo>
                  <a:pt x="873520" y="573716"/>
                  <a:pt x="881436" y="562817"/>
                  <a:pt x="881436" y="541020"/>
                </a:cubicBezTo>
                <a:lnTo>
                  <a:pt x="881436" y="312322"/>
                </a:lnTo>
                <a:cubicBezTo>
                  <a:pt x="881436" y="305669"/>
                  <a:pt x="879256" y="300305"/>
                  <a:pt x="874896" y="296233"/>
                </a:cubicBezTo>
                <a:cubicBezTo>
                  <a:pt x="870537" y="292160"/>
                  <a:pt x="864973" y="290124"/>
                  <a:pt x="858204" y="290124"/>
                </a:cubicBezTo>
                <a:close/>
                <a:moveTo>
                  <a:pt x="628650" y="0"/>
                </a:moveTo>
                <a:cubicBezTo>
                  <a:pt x="975844" y="0"/>
                  <a:pt x="1257300" y="255869"/>
                  <a:pt x="1257300" y="571500"/>
                </a:cubicBezTo>
                <a:cubicBezTo>
                  <a:pt x="1257300" y="887131"/>
                  <a:pt x="975844" y="1143000"/>
                  <a:pt x="628650" y="1143000"/>
                </a:cubicBezTo>
                <a:cubicBezTo>
                  <a:pt x="281456" y="1143000"/>
                  <a:pt x="0" y="887131"/>
                  <a:pt x="0" y="571500"/>
                </a:cubicBezTo>
                <a:cubicBezTo>
                  <a:pt x="0" y="255869"/>
                  <a:pt x="281456" y="0"/>
                  <a:pt x="628650" y="0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latin typeface="Comic Sans MS" panose="030F0702030302020204" pitchFamily="66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8DFE54D-1C7B-4334-B091-965C6FA74D13}"/>
              </a:ext>
            </a:extLst>
          </p:cNvPr>
          <p:cNvSpPr txBox="1"/>
          <p:nvPr/>
        </p:nvSpPr>
        <p:spPr>
          <a:xfrm>
            <a:off x="4004718" y="3779228"/>
            <a:ext cx="1257300" cy="1143000"/>
          </a:xfrm>
          <a:custGeom>
            <a:avLst/>
            <a:gdLst/>
            <a:ahLst/>
            <a:cxnLst/>
            <a:rect l="l" t="t" r="r" b="b"/>
            <a:pathLst>
              <a:path w="1257300" h="1143000">
                <a:moveTo>
                  <a:pt x="648802" y="346287"/>
                </a:moveTo>
                <a:cubicBezTo>
                  <a:pt x="641918" y="346287"/>
                  <a:pt x="636240" y="348438"/>
                  <a:pt x="631766" y="352740"/>
                </a:cubicBezTo>
                <a:cubicBezTo>
                  <a:pt x="627291" y="357042"/>
                  <a:pt x="625054" y="362520"/>
                  <a:pt x="625054" y="369174"/>
                </a:cubicBezTo>
                <a:cubicBezTo>
                  <a:pt x="625054" y="379384"/>
                  <a:pt x="624481" y="392175"/>
                  <a:pt x="623334" y="407548"/>
                </a:cubicBezTo>
                <a:cubicBezTo>
                  <a:pt x="622186" y="422921"/>
                  <a:pt x="621613" y="435712"/>
                  <a:pt x="621613" y="445923"/>
                </a:cubicBezTo>
                <a:cubicBezTo>
                  <a:pt x="621613" y="452462"/>
                  <a:pt x="621813" y="462959"/>
                  <a:pt x="622215" y="477414"/>
                </a:cubicBezTo>
                <a:cubicBezTo>
                  <a:pt x="622617" y="491869"/>
                  <a:pt x="622817" y="502366"/>
                  <a:pt x="622817" y="508905"/>
                </a:cubicBezTo>
                <a:cubicBezTo>
                  <a:pt x="622817" y="515559"/>
                  <a:pt x="625054" y="521037"/>
                  <a:pt x="629528" y="525339"/>
                </a:cubicBezTo>
                <a:cubicBezTo>
                  <a:pt x="634003" y="529641"/>
                  <a:pt x="639681" y="531792"/>
                  <a:pt x="646565" y="531792"/>
                </a:cubicBezTo>
                <a:cubicBezTo>
                  <a:pt x="653448" y="531792"/>
                  <a:pt x="659127" y="529641"/>
                  <a:pt x="663601" y="525339"/>
                </a:cubicBezTo>
                <a:cubicBezTo>
                  <a:pt x="668075" y="521037"/>
                  <a:pt x="670312" y="515559"/>
                  <a:pt x="670312" y="508905"/>
                </a:cubicBezTo>
                <a:cubicBezTo>
                  <a:pt x="670312" y="502366"/>
                  <a:pt x="670111" y="491869"/>
                  <a:pt x="669710" y="477414"/>
                </a:cubicBezTo>
                <a:cubicBezTo>
                  <a:pt x="669308" y="462959"/>
                  <a:pt x="669107" y="452462"/>
                  <a:pt x="669107" y="445923"/>
                </a:cubicBezTo>
                <a:cubicBezTo>
                  <a:pt x="669107" y="435712"/>
                  <a:pt x="669681" y="422921"/>
                  <a:pt x="670828" y="407548"/>
                </a:cubicBezTo>
                <a:cubicBezTo>
                  <a:pt x="671976" y="392175"/>
                  <a:pt x="672549" y="379384"/>
                  <a:pt x="672549" y="369174"/>
                </a:cubicBezTo>
                <a:cubicBezTo>
                  <a:pt x="672549" y="362520"/>
                  <a:pt x="670312" y="357042"/>
                  <a:pt x="665838" y="352740"/>
                </a:cubicBezTo>
                <a:cubicBezTo>
                  <a:pt x="661364" y="348438"/>
                  <a:pt x="655685" y="346287"/>
                  <a:pt x="648802" y="346287"/>
                </a:cubicBezTo>
                <a:close/>
                <a:moveTo>
                  <a:pt x="811508" y="343017"/>
                </a:moveTo>
                <a:cubicBezTo>
                  <a:pt x="782254" y="343017"/>
                  <a:pt x="760457" y="345369"/>
                  <a:pt x="746117" y="350073"/>
                </a:cubicBezTo>
                <a:cubicBezTo>
                  <a:pt x="721681" y="358103"/>
                  <a:pt x="709463" y="373648"/>
                  <a:pt x="709463" y="396707"/>
                </a:cubicBezTo>
                <a:cubicBezTo>
                  <a:pt x="709463" y="412997"/>
                  <a:pt x="717551" y="426821"/>
                  <a:pt x="733727" y="438179"/>
                </a:cubicBezTo>
                <a:cubicBezTo>
                  <a:pt x="740381" y="442768"/>
                  <a:pt x="755524" y="450282"/>
                  <a:pt x="779157" y="460722"/>
                </a:cubicBezTo>
                <a:cubicBezTo>
                  <a:pt x="795332" y="467834"/>
                  <a:pt x="803420" y="474316"/>
                  <a:pt x="803420" y="480167"/>
                </a:cubicBezTo>
                <a:cubicBezTo>
                  <a:pt x="803305" y="489574"/>
                  <a:pt x="791604" y="494278"/>
                  <a:pt x="768315" y="494278"/>
                </a:cubicBezTo>
                <a:cubicBezTo>
                  <a:pt x="762923" y="494278"/>
                  <a:pt x="755237" y="492614"/>
                  <a:pt x="745256" y="489287"/>
                </a:cubicBezTo>
                <a:cubicBezTo>
                  <a:pt x="735276" y="485960"/>
                  <a:pt x="727647" y="484297"/>
                  <a:pt x="722369" y="484297"/>
                </a:cubicBezTo>
                <a:cubicBezTo>
                  <a:pt x="708717" y="484297"/>
                  <a:pt x="701891" y="490033"/>
                  <a:pt x="701891" y="501505"/>
                </a:cubicBezTo>
                <a:cubicBezTo>
                  <a:pt x="701891" y="514010"/>
                  <a:pt x="710496" y="523474"/>
                  <a:pt x="727704" y="529899"/>
                </a:cubicBezTo>
                <a:cubicBezTo>
                  <a:pt x="740323" y="534602"/>
                  <a:pt x="754262" y="536954"/>
                  <a:pt x="769520" y="536954"/>
                </a:cubicBezTo>
                <a:cubicBezTo>
                  <a:pt x="791088" y="536954"/>
                  <a:pt x="809271" y="532882"/>
                  <a:pt x="824070" y="524736"/>
                </a:cubicBezTo>
                <a:cubicBezTo>
                  <a:pt x="842426" y="514526"/>
                  <a:pt x="851603" y="499555"/>
                  <a:pt x="851603" y="479823"/>
                </a:cubicBezTo>
                <a:cubicBezTo>
                  <a:pt x="851603" y="464680"/>
                  <a:pt x="843286" y="451085"/>
                  <a:pt x="826651" y="439039"/>
                </a:cubicBezTo>
                <a:cubicBezTo>
                  <a:pt x="818621" y="433188"/>
                  <a:pt x="803248" y="425043"/>
                  <a:pt x="780533" y="414604"/>
                </a:cubicBezTo>
                <a:cubicBezTo>
                  <a:pt x="763899" y="407032"/>
                  <a:pt x="755581" y="401009"/>
                  <a:pt x="755581" y="396535"/>
                </a:cubicBezTo>
                <a:cubicBezTo>
                  <a:pt x="755581" y="388963"/>
                  <a:pt x="769405" y="385177"/>
                  <a:pt x="797053" y="385177"/>
                </a:cubicBezTo>
                <a:cubicBezTo>
                  <a:pt x="801871" y="385177"/>
                  <a:pt x="806575" y="385579"/>
                  <a:pt x="811164" y="386382"/>
                </a:cubicBezTo>
                <a:cubicBezTo>
                  <a:pt x="813458" y="395904"/>
                  <a:pt x="820284" y="400665"/>
                  <a:pt x="831642" y="400665"/>
                </a:cubicBezTo>
                <a:cubicBezTo>
                  <a:pt x="842770" y="400665"/>
                  <a:pt x="848334" y="390340"/>
                  <a:pt x="848334" y="369690"/>
                </a:cubicBezTo>
                <a:cubicBezTo>
                  <a:pt x="848334" y="358906"/>
                  <a:pt x="844548" y="351507"/>
                  <a:pt x="836976" y="347491"/>
                </a:cubicBezTo>
                <a:cubicBezTo>
                  <a:pt x="831470" y="344509"/>
                  <a:pt x="822980" y="343017"/>
                  <a:pt x="811508" y="343017"/>
                </a:cubicBezTo>
                <a:close/>
                <a:moveTo>
                  <a:pt x="654480" y="268850"/>
                </a:moveTo>
                <a:cubicBezTo>
                  <a:pt x="647138" y="268850"/>
                  <a:pt x="640771" y="271316"/>
                  <a:pt x="635379" y="276249"/>
                </a:cubicBezTo>
                <a:cubicBezTo>
                  <a:pt x="629987" y="281182"/>
                  <a:pt x="627291" y="287205"/>
                  <a:pt x="627291" y="294318"/>
                </a:cubicBezTo>
                <a:cubicBezTo>
                  <a:pt x="627291" y="301431"/>
                  <a:pt x="629987" y="307453"/>
                  <a:pt x="635379" y="312386"/>
                </a:cubicBezTo>
                <a:cubicBezTo>
                  <a:pt x="640771" y="317320"/>
                  <a:pt x="647138" y="319786"/>
                  <a:pt x="654480" y="319786"/>
                </a:cubicBezTo>
                <a:cubicBezTo>
                  <a:pt x="661823" y="319786"/>
                  <a:pt x="668161" y="317320"/>
                  <a:pt x="673496" y="312386"/>
                </a:cubicBezTo>
                <a:cubicBezTo>
                  <a:pt x="678830" y="307453"/>
                  <a:pt x="681497" y="301431"/>
                  <a:pt x="681497" y="294318"/>
                </a:cubicBezTo>
                <a:cubicBezTo>
                  <a:pt x="681497" y="287205"/>
                  <a:pt x="678830" y="281182"/>
                  <a:pt x="673496" y="276249"/>
                </a:cubicBezTo>
                <a:cubicBezTo>
                  <a:pt x="668161" y="271316"/>
                  <a:pt x="661823" y="268850"/>
                  <a:pt x="654480" y="268850"/>
                </a:cubicBezTo>
                <a:close/>
                <a:moveTo>
                  <a:pt x="442238" y="250953"/>
                </a:moveTo>
                <a:cubicBezTo>
                  <a:pt x="435584" y="250953"/>
                  <a:pt x="429905" y="253047"/>
                  <a:pt x="425201" y="257234"/>
                </a:cubicBezTo>
                <a:cubicBezTo>
                  <a:pt x="420498" y="261421"/>
                  <a:pt x="418146" y="266785"/>
                  <a:pt x="418146" y="273324"/>
                </a:cubicBezTo>
                <a:cubicBezTo>
                  <a:pt x="418146" y="276880"/>
                  <a:pt x="418691" y="282129"/>
                  <a:pt x="419781" y="289069"/>
                </a:cubicBezTo>
                <a:cubicBezTo>
                  <a:pt x="420871" y="296010"/>
                  <a:pt x="421416" y="301259"/>
                  <a:pt x="421416" y="304815"/>
                </a:cubicBezTo>
                <a:cubicBezTo>
                  <a:pt x="421416" y="309404"/>
                  <a:pt x="421071" y="318467"/>
                  <a:pt x="420383" y="332004"/>
                </a:cubicBezTo>
                <a:lnTo>
                  <a:pt x="420039" y="337683"/>
                </a:lnTo>
                <a:cubicBezTo>
                  <a:pt x="419236" y="391372"/>
                  <a:pt x="419121" y="429747"/>
                  <a:pt x="419695" y="452806"/>
                </a:cubicBezTo>
                <a:cubicBezTo>
                  <a:pt x="419121" y="481257"/>
                  <a:pt x="418433" y="496744"/>
                  <a:pt x="417630" y="499268"/>
                </a:cubicBezTo>
                <a:cubicBezTo>
                  <a:pt x="416368" y="503169"/>
                  <a:pt x="415737" y="506209"/>
                  <a:pt x="415737" y="508388"/>
                </a:cubicBezTo>
                <a:cubicBezTo>
                  <a:pt x="415737" y="514698"/>
                  <a:pt x="418232" y="520004"/>
                  <a:pt x="423222" y="524306"/>
                </a:cubicBezTo>
                <a:cubicBezTo>
                  <a:pt x="428213" y="528608"/>
                  <a:pt x="433920" y="530759"/>
                  <a:pt x="440345" y="530759"/>
                </a:cubicBezTo>
                <a:cubicBezTo>
                  <a:pt x="450096" y="530759"/>
                  <a:pt x="457209" y="526056"/>
                  <a:pt x="461683" y="516648"/>
                </a:cubicBezTo>
                <a:cubicBezTo>
                  <a:pt x="465698" y="508159"/>
                  <a:pt x="467706" y="483150"/>
                  <a:pt x="467706" y="441620"/>
                </a:cubicBezTo>
                <a:cubicBezTo>
                  <a:pt x="476884" y="425215"/>
                  <a:pt x="484111" y="414087"/>
                  <a:pt x="489388" y="408236"/>
                </a:cubicBezTo>
                <a:cubicBezTo>
                  <a:pt x="499713" y="396535"/>
                  <a:pt x="511243" y="390684"/>
                  <a:pt x="523977" y="390684"/>
                </a:cubicBezTo>
                <a:cubicBezTo>
                  <a:pt x="528910" y="390684"/>
                  <a:pt x="531893" y="393839"/>
                  <a:pt x="532925" y="400149"/>
                </a:cubicBezTo>
                <a:cubicBezTo>
                  <a:pt x="533155" y="401525"/>
                  <a:pt x="533269" y="406458"/>
                  <a:pt x="533269" y="414948"/>
                </a:cubicBezTo>
                <a:cubicBezTo>
                  <a:pt x="533269" y="417816"/>
                  <a:pt x="533126" y="422146"/>
                  <a:pt x="532839" y="427940"/>
                </a:cubicBezTo>
                <a:cubicBezTo>
                  <a:pt x="532552" y="433733"/>
                  <a:pt x="532409" y="438064"/>
                  <a:pt x="532409" y="440932"/>
                </a:cubicBezTo>
                <a:cubicBezTo>
                  <a:pt x="532409" y="451372"/>
                  <a:pt x="533441" y="464680"/>
                  <a:pt x="535506" y="480855"/>
                </a:cubicBezTo>
                <a:cubicBezTo>
                  <a:pt x="537801" y="497719"/>
                  <a:pt x="540325" y="510798"/>
                  <a:pt x="543078" y="520090"/>
                </a:cubicBezTo>
                <a:cubicBezTo>
                  <a:pt x="546520" y="531562"/>
                  <a:pt x="554034" y="537298"/>
                  <a:pt x="565621" y="537298"/>
                </a:cubicBezTo>
                <a:cubicBezTo>
                  <a:pt x="572160" y="537298"/>
                  <a:pt x="577867" y="535205"/>
                  <a:pt x="582743" y="531017"/>
                </a:cubicBezTo>
                <a:cubicBezTo>
                  <a:pt x="587619" y="526830"/>
                  <a:pt x="590056" y="521524"/>
                  <a:pt x="590056" y="515100"/>
                </a:cubicBezTo>
                <a:cubicBezTo>
                  <a:pt x="590056" y="513264"/>
                  <a:pt x="589770" y="511142"/>
                  <a:pt x="589196" y="508733"/>
                </a:cubicBezTo>
                <a:cubicBezTo>
                  <a:pt x="586902" y="499211"/>
                  <a:pt x="584951" y="488083"/>
                  <a:pt x="583345" y="475349"/>
                </a:cubicBezTo>
                <a:cubicBezTo>
                  <a:pt x="582886" y="471333"/>
                  <a:pt x="581739" y="460091"/>
                  <a:pt x="579904" y="441620"/>
                </a:cubicBezTo>
                <a:cubicBezTo>
                  <a:pt x="579215" y="427395"/>
                  <a:pt x="578584" y="413227"/>
                  <a:pt x="578011" y="399116"/>
                </a:cubicBezTo>
                <a:cubicBezTo>
                  <a:pt x="576634" y="382023"/>
                  <a:pt x="572734" y="369346"/>
                  <a:pt x="566309" y="361086"/>
                </a:cubicBezTo>
                <a:cubicBezTo>
                  <a:pt x="557705" y="350073"/>
                  <a:pt x="543594" y="344566"/>
                  <a:pt x="523977" y="344566"/>
                </a:cubicBezTo>
                <a:cubicBezTo>
                  <a:pt x="513078" y="344566"/>
                  <a:pt x="502839" y="346602"/>
                  <a:pt x="493260" y="350675"/>
                </a:cubicBezTo>
                <a:cubicBezTo>
                  <a:pt x="483681" y="354747"/>
                  <a:pt x="474704" y="360914"/>
                  <a:pt x="466329" y="369174"/>
                </a:cubicBezTo>
                <a:cubicBezTo>
                  <a:pt x="466329" y="358160"/>
                  <a:pt x="466673" y="347032"/>
                  <a:pt x="467362" y="335790"/>
                </a:cubicBezTo>
                <a:cubicBezTo>
                  <a:pt x="468050" y="323973"/>
                  <a:pt x="468394" y="312329"/>
                  <a:pt x="468394" y="300857"/>
                </a:cubicBezTo>
                <a:cubicBezTo>
                  <a:pt x="468394" y="286632"/>
                  <a:pt x="467304" y="276077"/>
                  <a:pt x="465125" y="269194"/>
                </a:cubicBezTo>
                <a:cubicBezTo>
                  <a:pt x="461224" y="257033"/>
                  <a:pt x="453595" y="250953"/>
                  <a:pt x="442238" y="250953"/>
                </a:cubicBezTo>
                <a:close/>
                <a:moveTo>
                  <a:pt x="628650" y="0"/>
                </a:moveTo>
                <a:cubicBezTo>
                  <a:pt x="975844" y="0"/>
                  <a:pt x="1257300" y="255869"/>
                  <a:pt x="1257300" y="571500"/>
                </a:cubicBezTo>
                <a:cubicBezTo>
                  <a:pt x="1257300" y="887131"/>
                  <a:pt x="975844" y="1143000"/>
                  <a:pt x="628650" y="1143000"/>
                </a:cubicBezTo>
                <a:cubicBezTo>
                  <a:pt x="281456" y="1143000"/>
                  <a:pt x="0" y="887131"/>
                  <a:pt x="0" y="571500"/>
                </a:cubicBezTo>
                <a:cubicBezTo>
                  <a:pt x="0" y="255869"/>
                  <a:pt x="281456" y="0"/>
                  <a:pt x="628650" y="0"/>
                </a:cubicBezTo>
                <a:close/>
              </a:path>
            </a:pathLst>
          </a:custGeom>
          <a:solidFill>
            <a:srgbClr val="92D05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latin typeface="Comic Sans MS" panose="030F0702030302020204" pitchFamily="66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64D10A3-0FDE-40B0-8380-A8353B99B4E0}"/>
              </a:ext>
            </a:extLst>
          </p:cNvPr>
          <p:cNvSpPr txBox="1"/>
          <p:nvPr/>
        </p:nvSpPr>
        <p:spPr>
          <a:xfrm>
            <a:off x="5529602" y="3808580"/>
            <a:ext cx="1257300" cy="1143000"/>
          </a:xfrm>
          <a:custGeom>
            <a:avLst/>
            <a:gdLst/>
            <a:ahLst/>
            <a:cxnLst/>
            <a:rect l="l" t="t" r="r" b="b"/>
            <a:pathLst>
              <a:path w="1257300" h="1143000">
                <a:moveTo>
                  <a:pt x="999633" y="416868"/>
                </a:moveTo>
                <a:cubicBezTo>
                  <a:pt x="1003189" y="416868"/>
                  <a:pt x="1006860" y="417441"/>
                  <a:pt x="1010646" y="418588"/>
                </a:cubicBezTo>
                <a:cubicBezTo>
                  <a:pt x="1014432" y="419736"/>
                  <a:pt x="1018275" y="421456"/>
                  <a:pt x="1022175" y="423751"/>
                </a:cubicBezTo>
                <a:cubicBezTo>
                  <a:pt x="1019307" y="447039"/>
                  <a:pt x="1016783" y="464190"/>
                  <a:pt x="1014604" y="475204"/>
                </a:cubicBezTo>
                <a:cubicBezTo>
                  <a:pt x="1013342" y="485299"/>
                  <a:pt x="1008237" y="495509"/>
                  <a:pt x="999288" y="505834"/>
                </a:cubicBezTo>
                <a:cubicBezTo>
                  <a:pt x="989767" y="516733"/>
                  <a:pt x="980302" y="522182"/>
                  <a:pt x="970895" y="522182"/>
                </a:cubicBezTo>
                <a:cubicBezTo>
                  <a:pt x="960570" y="522182"/>
                  <a:pt x="952826" y="518740"/>
                  <a:pt x="947664" y="511857"/>
                </a:cubicBezTo>
                <a:cubicBezTo>
                  <a:pt x="942501" y="504974"/>
                  <a:pt x="939920" y="494706"/>
                  <a:pt x="939920" y="481054"/>
                </a:cubicBezTo>
                <a:cubicBezTo>
                  <a:pt x="939920" y="462584"/>
                  <a:pt x="944738" y="447556"/>
                  <a:pt x="954375" y="435969"/>
                </a:cubicBezTo>
                <a:cubicBezTo>
                  <a:pt x="965159" y="423235"/>
                  <a:pt x="980245" y="416868"/>
                  <a:pt x="999633" y="416868"/>
                </a:cubicBezTo>
                <a:close/>
                <a:moveTo>
                  <a:pt x="337933" y="412910"/>
                </a:moveTo>
                <a:cubicBezTo>
                  <a:pt x="351241" y="412910"/>
                  <a:pt x="361910" y="417957"/>
                  <a:pt x="369941" y="428053"/>
                </a:cubicBezTo>
                <a:cubicBezTo>
                  <a:pt x="377627" y="437804"/>
                  <a:pt x="381470" y="450137"/>
                  <a:pt x="381470" y="465051"/>
                </a:cubicBezTo>
                <a:cubicBezTo>
                  <a:pt x="381470" y="479964"/>
                  <a:pt x="376767" y="492326"/>
                  <a:pt x="367360" y="502134"/>
                </a:cubicBezTo>
                <a:cubicBezTo>
                  <a:pt x="357952" y="511943"/>
                  <a:pt x="345964" y="516847"/>
                  <a:pt x="331394" y="516847"/>
                </a:cubicBezTo>
                <a:cubicBezTo>
                  <a:pt x="320152" y="516847"/>
                  <a:pt x="306672" y="513463"/>
                  <a:pt x="290955" y="506695"/>
                </a:cubicBezTo>
                <a:cubicBezTo>
                  <a:pt x="290840" y="468836"/>
                  <a:pt x="290840" y="444458"/>
                  <a:pt x="290955" y="433560"/>
                </a:cubicBezTo>
                <a:cubicBezTo>
                  <a:pt x="300706" y="426676"/>
                  <a:pt x="309483" y="421514"/>
                  <a:pt x="317284" y="418072"/>
                </a:cubicBezTo>
                <a:cubicBezTo>
                  <a:pt x="325085" y="414630"/>
                  <a:pt x="331968" y="412910"/>
                  <a:pt x="337933" y="412910"/>
                </a:cubicBezTo>
                <a:close/>
                <a:moveTo>
                  <a:pt x="1001353" y="377633"/>
                </a:moveTo>
                <a:cubicBezTo>
                  <a:pt x="967740" y="377633"/>
                  <a:pt x="941067" y="387614"/>
                  <a:pt x="921335" y="407575"/>
                </a:cubicBezTo>
                <a:cubicBezTo>
                  <a:pt x="902291" y="426848"/>
                  <a:pt x="892769" y="452087"/>
                  <a:pt x="892769" y="483291"/>
                </a:cubicBezTo>
                <a:cubicBezTo>
                  <a:pt x="892769" y="506465"/>
                  <a:pt x="899911" y="525480"/>
                  <a:pt x="914194" y="540337"/>
                </a:cubicBezTo>
                <a:cubicBezTo>
                  <a:pt x="928477" y="555193"/>
                  <a:pt x="947033" y="562621"/>
                  <a:pt x="969862" y="562621"/>
                </a:cubicBezTo>
                <a:cubicBezTo>
                  <a:pt x="978581" y="562621"/>
                  <a:pt x="986612" y="561130"/>
                  <a:pt x="993954" y="558147"/>
                </a:cubicBezTo>
                <a:cubicBezTo>
                  <a:pt x="1001296" y="555165"/>
                  <a:pt x="1007893" y="550690"/>
                  <a:pt x="1013743" y="544725"/>
                </a:cubicBezTo>
                <a:cubicBezTo>
                  <a:pt x="1012367" y="566981"/>
                  <a:pt x="1007778" y="583214"/>
                  <a:pt x="999977" y="593424"/>
                </a:cubicBezTo>
                <a:cubicBezTo>
                  <a:pt x="991832" y="603864"/>
                  <a:pt x="979212" y="609084"/>
                  <a:pt x="962119" y="609084"/>
                </a:cubicBezTo>
                <a:cubicBezTo>
                  <a:pt x="954662" y="609084"/>
                  <a:pt x="946115" y="608109"/>
                  <a:pt x="936478" y="606158"/>
                </a:cubicBezTo>
                <a:cubicBezTo>
                  <a:pt x="926842" y="604208"/>
                  <a:pt x="919442" y="603233"/>
                  <a:pt x="914280" y="603233"/>
                </a:cubicBezTo>
                <a:cubicBezTo>
                  <a:pt x="907741" y="603233"/>
                  <a:pt x="902463" y="605183"/>
                  <a:pt x="898448" y="609084"/>
                </a:cubicBezTo>
                <a:cubicBezTo>
                  <a:pt x="894433" y="612984"/>
                  <a:pt x="892425" y="618089"/>
                  <a:pt x="892425" y="624399"/>
                </a:cubicBezTo>
                <a:cubicBezTo>
                  <a:pt x="892425" y="642066"/>
                  <a:pt x="914739" y="650900"/>
                  <a:pt x="959365" y="650900"/>
                </a:cubicBezTo>
                <a:cubicBezTo>
                  <a:pt x="997568" y="650900"/>
                  <a:pt x="1024183" y="639714"/>
                  <a:pt x="1039212" y="617344"/>
                </a:cubicBezTo>
                <a:cubicBezTo>
                  <a:pt x="1050454" y="600594"/>
                  <a:pt x="1056649" y="573692"/>
                  <a:pt x="1057797" y="536637"/>
                </a:cubicBezTo>
                <a:cubicBezTo>
                  <a:pt x="1058714" y="506695"/>
                  <a:pt x="1061582" y="478244"/>
                  <a:pt x="1066401" y="451284"/>
                </a:cubicBezTo>
                <a:cubicBezTo>
                  <a:pt x="1068810" y="437747"/>
                  <a:pt x="1070014" y="427135"/>
                  <a:pt x="1070014" y="419449"/>
                </a:cubicBezTo>
                <a:cubicBezTo>
                  <a:pt x="1070014" y="403961"/>
                  <a:pt x="1062730" y="395357"/>
                  <a:pt x="1048160" y="393636"/>
                </a:cubicBezTo>
                <a:cubicBezTo>
                  <a:pt x="1043342" y="388244"/>
                  <a:pt x="1037032" y="384229"/>
                  <a:pt x="1029231" y="381591"/>
                </a:cubicBezTo>
                <a:cubicBezTo>
                  <a:pt x="1021430" y="378952"/>
                  <a:pt x="1012137" y="377633"/>
                  <a:pt x="1001353" y="377633"/>
                </a:cubicBezTo>
                <a:close/>
                <a:moveTo>
                  <a:pt x="664211" y="373503"/>
                </a:moveTo>
                <a:cubicBezTo>
                  <a:pt x="657328" y="373503"/>
                  <a:pt x="651649" y="375654"/>
                  <a:pt x="647175" y="379956"/>
                </a:cubicBezTo>
                <a:cubicBezTo>
                  <a:pt x="642701" y="384258"/>
                  <a:pt x="640464" y="389736"/>
                  <a:pt x="640464" y="396390"/>
                </a:cubicBezTo>
                <a:cubicBezTo>
                  <a:pt x="640464" y="406600"/>
                  <a:pt x="639890" y="419391"/>
                  <a:pt x="638743" y="434764"/>
                </a:cubicBezTo>
                <a:cubicBezTo>
                  <a:pt x="637596" y="450137"/>
                  <a:pt x="637022" y="462928"/>
                  <a:pt x="637022" y="473139"/>
                </a:cubicBezTo>
                <a:cubicBezTo>
                  <a:pt x="637022" y="479678"/>
                  <a:pt x="637223" y="490175"/>
                  <a:pt x="637624" y="504630"/>
                </a:cubicBezTo>
                <a:cubicBezTo>
                  <a:pt x="638026" y="519085"/>
                  <a:pt x="638227" y="529582"/>
                  <a:pt x="638227" y="536121"/>
                </a:cubicBezTo>
                <a:cubicBezTo>
                  <a:pt x="638227" y="542775"/>
                  <a:pt x="640464" y="548253"/>
                  <a:pt x="644938" y="552555"/>
                </a:cubicBezTo>
                <a:cubicBezTo>
                  <a:pt x="649412" y="556857"/>
                  <a:pt x="655091" y="559008"/>
                  <a:pt x="661974" y="559008"/>
                </a:cubicBezTo>
                <a:cubicBezTo>
                  <a:pt x="668857" y="559008"/>
                  <a:pt x="674536" y="556857"/>
                  <a:pt x="679010" y="552555"/>
                </a:cubicBezTo>
                <a:cubicBezTo>
                  <a:pt x="683484" y="548253"/>
                  <a:pt x="685722" y="542775"/>
                  <a:pt x="685722" y="536121"/>
                </a:cubicBezTo>
                <a:cubicBezTo>
                  <a:pt x="685722" y="529582"/>
                  <a:pt x="685521" y="519085"/>
                  <a:pt x="685119" y="504630"/>
                </a:cubicBezTo>
                <a:cubicBezTo>
                  <a:pt x="684718" y="490175"/>
                  <a:pt x="684517" y="479678"/>
                  <a:pt x="684517" y="473139"/>
                </a:cubicBezTo>
                <a:cubicBezTo>
                  <a:pt x="684517" y="462928"/>
                  <a:pt x="685091" y="450137"/>
                  <a:pt x="686238" y="434764"/>
                </a:cubicBezTo>
                <a:cubicBezTo>
                  <a:pt x="687385" y="419391"/>
                  <a:pt x="687959" y="406600"/>
                  <a:pt x="687959" y="396390"/>
                </a:cubicBezTo>
                <a:cubicBezTo>
                  <a:pt x="687959" y="389736"/>
                  <a:pt x="685722" y="384258"/>
                  <a:pt x="681247" y="379956"/>
                </a:cubicBezTo>
                <a:cubicBezTo>
                  <a:pt x="676773" y="375654"/>
                  <a:pt x="671095" y="373503"/>
                  <a:pt x="664211" y="373503"/>
                </a:cubicBezTo>
                <a:close/>
                <a:moveTo>
                  <a:pt x="569166" y="372470"/>
                </a:moveTo>
                <a:cubicBezTo>
                  <a:pt x="544386" y="372470"/>
                  <a:pt x="521843" y="380042"/>
                  <a:pt x="501537" y="395185"/>
                </a:cubicBezTo>
                <a:cubicBezTo>
                  <a:pt x="499128" y="382107"/>
                  <a:pt x="491557" y="375568"/>
                  <a:pt x="478823" y="375568"/>
                </a:cubicBezTo>
                <a:cubicBezTo>
                  <a:pt x="471710" y="375568"/>
                  <a:pt x="466232" y="377719"/>
                  <a:pt x="462389" y="382021"/>
                </a:cubicBezTo>
                <a:cubicBezTo>
                  <a:pt x="458546" y="386323"/>
                  <a:pt x="456624" y="391686"/>
                  <a:pt x="456624" y="398111"/>
                </a:cubicBezTo>
                <a:cubicBezTo>
                  <a:pt x="456624" y="401667"/>
                  <a:pt x="456509" y="406973"/>
                  <a:pt x="456280" y="414028"/>
                </a:cubicBezTo>
                <a:cubicBezTo>
                  <a:pt x="456050" y="421084"/>
                  <a:pt x="455936" y="426389"/>
                  <a:pt x="455936" y="429946"/>
                </a:cubicBezTo>
                <a:lnTo>
                  <a:pt x="455936" y="542660"/>
                </a:lnTo>
                <a:cubicBezTo>
                  <a:pt x="455936" y="549084"/>
                  <a:pt x="457771" y="554361"/>
                  <a:pt x="461442" y="558491"/>
                </a:cubicBezTo>
                <a:cubicBezTo>
                  <a:pt x="465343" y="563080"/>
                  <a:pt x="470849" y="565375"/>
                  <a:pt x="477962" y="565375"/>
                </a:cubicBezTo>
                <a:cubicBezTo>
                  <a:pt x="484845" y="565375"/>
                  <a:pt x="490524" y="563224"/>
                  <a:pt x="494998" y="558922"/>
                </a:cubicBezTo>
                <a:cubicBezTo>
                  <a:pt x="499472" y="554620"/>
                  <a:pt x="501710" y="549199"/>
                  <a:pt x="501710" y="542660"/>
                </a:cubicBezTo>
                <a:lnTo>
                  <a:pt x="501537" y="456102"/>
                </a:lnTo>
                <a:cubicBezTo>
                  <a:pt x="512665" y="433732"/>
                  <a:pt x="531136" y="420481"/>
                  <a:pt x="556948" y="416351"/>
                </a:cubicBezTo>
                <a:lnTo>
                  <a:pt x="557808" y="433732"/>
                </a:lnTo>
                <a:cubicBezTo>
                  <a:pt x="557808" y="448645"/>
                  <a:pt x="565036" y="456102"/>
                  <a:pt x="579491" y="456102"/>
                </a:cubicBezTo>
                <a:cubicBezTo>
                  <a:pt x="594405" y="456102"/>
                  <a:pt x="602378" y="447326"/>
                  <a:pt x="603410" y="429774"/>
                </a:cubicBezTo>
                <a:cubicBezTo>
                  <a:pt x="603525" y="427938"/>
                  <a:pt x="603582" y="424095"/>
                  <a:pt x="603582" y="418244"/>
                </a:cubicBezTo>
                <a:cubicBezTo>
                  <a:pt x="603582" y="387728"/>
                  <a:pt x="592110" y="372470"/>
                  <a:pt x="569166" y="372470"/>
                </a:cubicBezTo>
                <a:close/>
                <a:moveTo>
                  <a:pt x="747760" y="365931"/>
                </a:moveTo>
                <a:cubicBezTo>
                  <a:pt x="740991" y="365931"/>
                  <a:pt x="735284" y="368063"/>
                  <a:pt x="730637" y="372328"/>
                </a:cubicBezTo>
                <a:cubicBezTo>
                  <a:pt x="725991" y="376592"/>
                  <a:pt x="723668" y="381996"/>
                  <a:pt x="723668" y="388538"/>
                </a:cubicBezTo>
                <a:cubicBezTo>
                  <a:pt x="723668" y="391926"/>
                  <a:pt x="723869" y="397096"/>
                  <a:pt x="724270" y="404047"/>
                </a:cubicBezTo>
                <a:cubicBezTo>
                  <a:pt x="724672" y="410999"/>
                  <a:pt x="724873" y="416227"/>
                  <a:pt x="724873" y="419731"/>
                </a:cubicBezTo>
                <a:cubicBezTo>
                  <a:pt x="724873" y="430947"/>
                  <a:pt x="724070" y="446544"/>
                  <a:pt x="722464" y="466523"/>
                </a:cubicBezTo>
                <a:cubicBezTo>
                  <a:pt x="720857" y="486501"/>
                  <a:pt x="720054" y="502099"/>
                  <a:pt x="720054" y="513314"/>
                </a:cubicBezTo>
                <a:cubicBezTo>
                  <a:pt x="720054" y="516586"/>
                  <a:pt x="720399" y="521522"/>
                  <a:pt x="721087" y="528123"/>
                </a:cubicBezTo>
                <a:cubicBezTo>
                  <a:pt x="721775" y="534724"/>
                  <a:pt x="722119" y="539660"/>
                  <a:pt x="722119" y="542931"/>
                </a:cubicBezTo>
                <a:cubicBezTo>
                  <a:pt x="722119" y="549591"/>
                  <a:pt x="724356" y="555111"/>
                  <a:pt x="728831" y="559492"/>
                </a:cubicBezTo>
                <a:cubicBezTo>
                  <a:pt x="733305" y="563873"/>
                  <a:pt x="738983" y="566063"/>
                  <a:pt x="745867" y="566063"/>
                </a:cubicBezTo>
                <a:cubicBezTo>
                  <a:pt x="752750" y="566063"/>
                  <a:pt x="758457" y="563859"/>
                  <a:pt x="762989" y="559451"/>
                </a:cubicBezTo>
                <a:cubicBezTo>
                  <a:pt x="767520" y="555044"/>
                  <a:pt x="769786" y="549490"/>
                  <a:pt x="769786" y="542792"/>
                </a:cubicBezTo>
                <a:cubicBezTo>
                  <a:pt x="769786" y="539501"/>
                  <a:pt x="770159" y="534535"/>
                  <a:pt x="770905" y="527894"/>
                </a:cubicBezTo>
                <a:cubicBezTo>
                  <a:pt x="771650" y="521254"/>
                  <a:pt x="772023" y="516288"/>
                  <a:pt x="772023" y="512997"/>
                </a:cubicBezTo>
                <a:cubicBezTo>
                  <a:pt x="772023" y="507944"/>
                  <a:pt x="772344" y="502773"/>
                  <a:pt x="772986" y="497483"/>
                </a:cubicBezTo>
                <a:cubicBezTo>
                  <a:pt x="773733" y="491019"/>
                  <a:pt x="774214" y="485848"/>
                  <a:pt x="774427" y="481969"/>
                </a:cubicBezTo>
                <a:cubicBezTo>
                  <a:pt x="779767" y="462575"/>
                  <a:pt x="787163" y="446561"/>
                  <a:pt x="796616" y="433927"/>
                </a:cubicBezTo>
                <a:cubicBezTo>
                  <a:pt x="806069" y="421292"/>
                  <a:pt x="815709" y="414975"/>
                  <a:pt x="825536" y="414975"/>
                </a:cubicBezTo>
                <a:cubicBezTo>
                  <a:pt x="830128" y="414975"/>
                  <a:pt x="832424" y="419736"/>
                  <a:pt x="832424" y="429257"/>
                </a:cubicBezTo>
                <a:cubicBezTo>
                  <a:pt x="832424" y="431322"/>
                  <a:pt x="832309" y="433990"/>
                  <a:pt x="832080" y="437259"/>
                </a:cubicBezTo>
                <a:cubicBezTo>
                  <a:pt x="831851" y="440529"/>
                  <a:pt x="831736" y="442565"/>
                  <a:pt x="831736" y="443368"/>
                </a:cubicBezTo>
                <a:cubicBezTo>
                  <a:pt x="831736" y="446351"/>
                  <a:pt x="831535" y="451456"/>
                  <a:pt x="831134" y="458684"/>
                </a:cubicBezTo>
                <a:cubicBezTo>
                  <a:pt x="830732" y="465911"/>
                  <a:pt x="830531" y="471016"/>
                  <a:pt x="830531" y="473999"/>
                </a:cubicBezTo>
                <a:cubicBezTo>
                  <a:pt x="830531" y="485127"/>
                  <a:pt x="831392" y="497001"/>
                  <a:pt x="833113" y="509620"/>
                </a:cubicBezTo>
                <a:cubicBezTo>
                  <a:pt x="834719" y="521551"/>
                  <a:pt x="836325" y="533425"/>
                  <a:pt x="837931" y="545241"/>
                </a:cubicBezTo>
                <a:cubicBezTo>
                  <a:pt x="839537" y="559122"/>
                  <a:pt x="847395" y="566063"/>
                  <a:pt x="861506" y="566063"/>
                </a:cubicBezTo>
                <a:cubicBezTo>
                  <a:pt x="868275" y="566063"/>
                  <a:pt x="873953" y="563941"/>
                  <a:pt x="878542" y="559696"/>
                </a:cubicBezTo>
                <a:cubicBezTo>
                  <a:pt x="883131" y="555451"/>
                  <a:pt x="885426" y="550117"/>
                  <a:pt x="885426" y="543692"/>
                </a:cubicBezTo>
                <a:cubicBezTo>
                  <a:pt x="885426" y="534859"/>
                  <a:pt x="884192" y="523387"/>
                  <a:pt x="881726" y="509276"/>
                </a:cubicBezTo>
                <a:cubicBezTo>
                  <a:pt x="879259" y="495165"/>
                  <a:pt x="878026" y="483636"/>
                  <a:pt x="878026" y="474687"/>
                </a:cubicBezTo>
                <a:cubicBezTo>
                  <a:pt x="878026" y="472508"/>
                  <a:pt x="878083" y="468779"/>
                  <a:pt x="878198" y="463502"/>
                </a:cubicBezTo>
                <a:lnTo>
                  <a:pt x="878198" y="451284"/>
                </a:lnTo>
                <a:cubicBezTo>
                  <a:pt x="878198" y="427078"/>
                  <a:pt x="875445" y="408894"/>
                  <a:pt x="869938" y="396734"/>
                </a:cubicBezTo>
                <a:cubicBezTo>
                  <a:pt x="861678" y="378608"/>
                  <a:pt x="846707" y="369545"/>
                  <a:pt x="825025" y="369545"/>
                </a:cubicBezTo>
                <a:cubicBezTo>
                  <a:pt x="806440" y="369545"/>
                  <a:pt x="788773" y="377977"/>
                  <a:pt x="772023" y="394841"/>
                </a:cubicBezTo>
                <a:lnTo>
                  <a:pt x="771851" y="392948"/>
                </a:lnTo>
                <a:cubicBezTo>
                  <a:pt x="770819" y="374937"/>
                  <a:pt x="762788" y="365931"/>
                  <a:pt x="747760" y="365931"/>
                </a:cubicBezTo>
                <a:close/>
                <a:moveTo>
                  <a:pt x="669890" y="296066"/>
                </a:moveTo>
                <a:cubicBezTo>
                  <a:pt x="662548" y="296066"/>
                  <a:pt x="656181" y="298532"/>
                  <a:pt x="650789" y="303465"/>
                </a:cubicBezTo>
                <a:cubicBezTo>
                  <a:pt x="645397" y="308398"/>
                  <a:pt x="642701" y="314421"/>
                  <a:pt x="642701" y="321534"/>
                </a:cubicBezTo>
                <a:cubicBezTo>
                  <a:pt x="642701" y="328647"/>
                  <a:pt x="645397" y="334669"/>
                  <a:pt x="650789" y="339602"/>
                </a:cubicBezTo>
                <a:cubicBezTo>
                  <a:pt x="656181" y="344536"/>
                  <a:pt x="662548" y="347002"/>
                  <a:pt x="669890" y="347002"/>
                </a:cubicBezTo>
                <a:cubicBezTo>
                  <a:pt x="677232" y="347002"/>
                  <a:pt x="683571" y="344536"/>
                  <a:pt x="688905" y="339602"/>
                </a:cubicBezTo>
                <a:cubicBezTo>
                  <a:pt x="694240" y="334669"/>
                  <a:pt x="696907" y="328647"/>
                  <a:pt x="696907" y="321534"/>
                </a:cubicBezTo>
                <a:cubicBezTo>
                  <a:pt x="696907" y="314421"/>
                  <a:pt x="694240" y="308398"/>
                  <a:pt x="688905" y="303465"/>
                </a:cubicBezTo>
                <a:cubicBezTo>
                  <a:pt x="683571" y="298532"/>
                  <a:pt x="677232" y="296066"/>
                  <a:pt x="669890" y="296066"/>
                </a:cubicBezTo>
                <a:close/>
                <a:moveTo>
                  <a:pt x="273747" y="282815"/>
                </a:moveTo>
                <a:cubicBezTo>
                  <a:pt x="265257" y="282815"/>
                  <a:pt x="258718" y="286888"/>
                  <a:pt x="254129" y="295033"/>
                </a:cubicBezTo>
                <a:cubicBezTo>
                  <a:pt x="250458" y="301458"/>
                  <a:pt x="248623" y="308800"/>
                  <a:pt x="248623" y="317060"/>
                </a:cubicBezTo>
                <a:lnTo>
                  <a:pt x="248623" y="512029"/>
                </a:lnTo>
                <a:cubicBezTo>
                  <a:pt x="248623" y="514782"/>
                  <a:pt x="248451" y="518999"/>
                  <a:pt x="248106" y="524677"/>
                </a:cubicBezTo>
                <a:cubicBezTo>
                  <a:pt x="247762" y="530356"/>
                  <a:pt x="247590" y="534572"/>
                  <a:pt x="247590" y="537325"/>
                </a:cubicBezTo>
                <a:cubicBezTo>
                  <a:pt x="247590" y="543520"/>
                  <a:pt x="249799" y="548683"/>
                  <a:pt x="254215" y="552813"/>
                </a:cubicBezTo>
                <a:cubicBezTo>
                  <a:pt x="258632" y="556943"/>
                  <a:pt x="263938" y="559008"/>
                  <a:pt x="270133" y="559008"/>
                </a:cubicBezTo>
                <a:cubicBezTo>
                  <a:pt x="276213" y="559008"/>
                  <a:pt x="281376" y="556885"/>
                  <a:pt x="285620" y="552641"/>
                </a:cubicBezTo>
                <a:cubicBezTo>
                  <a:pt x="300075" y="558262"/>
                  <a:pt x="315333" y="561073"/>
                  <a:pt x="331394" y="561073"/>
                </a:cubicBezTo>
                <a:cubicBezTo>
                  <a:pt x="358469" y="561073"/>
                  <a:pt x="381184" y="551608"/>
                  <a:pt x="399539" y="532679"/>
                </a:cubicBezTo>
                <a:cubicBezTo>
                  <a:pt x="417550" y="514209"/>
                  <a:pt x="426556" y="491666"/>
                  <a:pt x="426556" y="465051"/>
                </a:cubicBezTo>
                <a:cubicBezTo>
                  <a:pt x="426556" y="438894"/>
                  <a:pt x="418812" y="416638"/>
                  <a:pt x="403325" y="398283"/>
                </a:cubicBezTo>
                <a:cubicBezTo>
                  <a:pt x="386690" y="378665"/>
                  <a:pt x="364893" y="368857"/>
                  <a:pt x="337933" y="368857"/>
                </a:cubicBezTo>
                <a:cubicBezTo>
                  <a:pt x="330706" y="368857"/>
                  <a:pt x="323192" y="370032"/>
                  <a:pt x="315391" y="372384"/>
                </a:cubicBezTo>
                <a:cubicBezTo>
                  <a:pt x="307590" y="374736"/>
                  <a:pt x="299444" y="378264"/>
                  <a:pt x="290955" y="382967"/>
                </a:cubicBezTo>
                <a:lnTo>
                  <a:pt x="290955" y="317060"/>
                </a:lnTo>
                <a:cubicBezTo>
                  <a:pt x="290955" y="315568"/>
                  <a:pt x="291156" y="313188"/>
                  <a:pt x="291557" y="309918"/>
                </a:cubicBezTo>
                <a:cubicBezTo>
                  <a:pt x="291959" y="306649"/>
                  <a:pt x="292160" y="304268"/>
                  <a:pt x="292160" y="302777"/>
                </a:cubicBezTo>
                <a:cubicBezTo>
                  <a:pt x="292160" y="289469"/>
                  <a:pt x="286022" y="282815"/>
                  <a:pt x="273747" y="282815"/>
                </a:cubicBezTo>
                <a:close/>
                <a:moveTo>
                  <a:pt x="628650" y="0"/>
                </a:moveTo>
                <a:cubicBezTo>
                  <a:pt x="975844" y="0"/>
                  <a:pt x="1257300" y="255869"/>
                  <a:pt x="1257300" y="571500"/>
                </a:cubicBezTo>
                <a:cubicBezTo>
                  <a:pt x="1257300" y="887131"/>
                  <a:pt x="975844" y="1143000"/>
                  <a:pt x="628650" y="1143000"/>
                </a:cubicBezTo>
                <a:cubicBezTo>
                  <a:pt x="281456" y="1143000"/>
                  <a:pt x="0" y="887131"/>
                  <a:pt x="0" y="571500"/>
                </a:cubicBezTo>
                <a:cubicBezTo>
                  <a:pt x="0" y="255869"/>
                  <a:pt x="281456" y="0"/>
                  <a:pt x="628650" y="0"/>
                </a:cubicBezTo>
                <a:close/>
              </a:path>
            </a:pathLst>
          </a:custGeom>
          <a:solidFill>
            <a:srgbClr val="D60093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latin typeface="Comic Sans MS" panose="030F0702030302020204" pitchFamily="66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5A9CF12-8050-4D39-816E-ABB70F44E83C}"/>
              </a:ext>
            </a:extLst>
          </p:cNvPr>
          <p:cNvSpPr txBox="1"/>
          <p:nvPr/>
        </p:nvSpPr>
        <p:spPr>
          <a:xfrm>
            <a:off x="7049655" y="3851362"/>
            <a:ext cx="1257300" cy="1143000"/>
          </a:xfrm>
          <a:custGeom>
            <a:avLst/>
            <a:gdLst/>
            <a:ahLst/>
            <a:cxnLst/>
            <a:rect l="l" t="t" r="r" b="b"/>
            <a:pathLst>
              <a:path w="1257300" h="1143000">
                <a:moveTo>
                  <a:pt x="459966" y="323381"/>
                </a:moveTo>
                <a:cubicBezTo>
                  <a:pt x="461228" y="323381"/>
                  <a:pt x="462748" y="323639"/>
                  <a:pt x="464526" y="324155"/>
                </a:cubicBezTo>
                <a:cubicBezTo>
                  <a:pt x="466304" y="324671"/>
                  <a:pt x="468340" y="325503"/>
                  <a:pt x="470635" y="326650"/>
                </a:cubicBezTo>
                <a:cubicBezTo>
                  <a:pt x="469602" y="332501"/>
                  <a:pt x="468828" y="337807"/>
                  <a:pt x="468312" y="342568"/>
                </a:cubicBezTo>
                <a:cubicBezTo>
                  <a:pt x="467796" y="347329"/>
                  <a:pt x="467537" y="351545"/>
                  <a:pt x="467537" y="355216"/>
                </a:cubicBezTo>
                <a:cubicBezTo>
                  <a:pt x="467537" y="368753"/>
                  <a:pt x="469258" y="389174"/>
                  <a:pt x="472700" y="416477"/>
                </a:cubicBezTo>
                <a:cubicBezTo>
                  <a:pt x="467079" y="421066"/>
                  <a:pt x="461084" y="424537"/>
                  <a:pt x="454717" y="426888"/>
                </a:cubicBezTo>
                <a:cubicBezTo>
                  <a:pt x="448350" y="429240"/>
                  <a:pt x="441610" y="430416"/>
                  <a:pt x="434498" y="430416"/>
                </a:cubicBezTo>
                <a:cubicBezTo>
                  <a:pt x="423484" y="430416"/>
                  <a:pt x="415224" y="426544"/>
                  <a:pt x="409718" y="418801"/>
                </a:cubicBezTo>
                <a:cubicBezTo>
                  <a:pt x="404211" y="411057"/>
                  <a:pt x="401458" y="399499"/>
                  <a:pt x="401458" y="384126"/>
                </a:cubicBezTo>
                <a:cubicBezTo>
                  <a:pt x="401458" y="368065"/>
                  <a:pt x="407309" y="353925"/>
                  <a:pt x="419010" y="341708"/>
                </a:cubicBezTo>
                <a:cubicBezTo>
                  <a:pt x="430712" y="329490"/>
                  <a:pt x="444364" y="323381"/>
                  <a:pt x="459966" y="323381"/>
                </a:cubicBezTo>
                <a:close/>
                <a:moveTo>
                  <a:pt x="457729" y="282253"/>
                </a:moveTo>
                <a:cubicBezTo>
                  <a:pt x="429278" y="282253"/>
                  <a:pt x="404842" y="292090"/>
                  <a:pt x="384422" y="311765"/>
                </a:cubicBezTo>
                <a:cubicBezTo>
                  <a:pt x="364001" y="331440"/>
                  <a:pt x="353791" y="355101"/>
                  <a:pt x="353791" y="382749"/>
                </a:cubicBezTo>
                <a:cubicBezTo>
                  <a:pt x="353791" y="412233"/>
                  <a:pt x="360703" y="434374"/>
                  <a:pt x="374527" y="449173"/>
                </a:cubicBezTo>
                <a:cubicBezTo>
                  <a:pt x="388351" y="463972"/>
                  <a:pt x="409087" y="471372"/>
                  <a:pt x="436735" y="471372"/>
                </a:cubicBezTo>
                <a:cubicBezTo>
                  <a:pt x="442356" y="471372"/>
                  <a:pt x="449182" y="470081"/>
                  <a:pt x="457212" y="467500"/>
                </a:cubicBezTo>
                <a:cubicBezTo>
                  <a:pt x="465243" y="464919"/>
                  <a:pt x="474535" y="461104"/>
                  <a:pt x="485090" y="456056"/>
                </a:cubicBezTo>
                <a:cubicBezTo>
                  <a:pt x="496562" y="466267"/>
                  <a:pt x="504937" y="471372"/>
                  <a:pt x="510214" y="471372"/>
                </a:cubicBezTo>
                <a:cubicBezTo>
                  <a:pt x="516294" y="471372"/>
                  <a:pt x="521657" y="469384"/>
                  <a:pt x="526304" y="465408"/>
                </a:cubicBezTo>
                <a:cubicBezTo>
                  <a:pt x="530950" y="461432"/>
                  <a:pt x="533273" y="456435"/>
                  <a:pt x="533273" y="450415"/>
                </a:cubicBezTo>
                <a:cubicBezTo>
                  <a:pt x="533273" y="449053"/>
                  <a:pt x="531036" y="443487"/>
                  <a:pt x="526562" y="433718"/>
                </a:cubicBezTo>
                <a:cubicBezTo>
                  <a:pt x="521629" y="422927"/>
                  <a:pt x="518990" y="417021"/>
                  <a:pt x="518646" y="415999"/>
                </a:cubicBezTo>
                <a:cubicBezTo>
                  <a:pt x="515548" y="406457"/>
                  <a:pt x="514000" y="390840"/>
                  <a:pt x="514000" y="369147"/>
                </a:cubicBezTo>
                <a:cubicBezTo>
                  <a:pt x="514000" y="359946"/>
                  <a:pt x="514315" y="351909"/>
                  <a:pt x="514946" y="345038"/>
                </a:cubicBezTo>
                <a:cubicBezTo>
                  <a:pt x="515577" y="338166"/>
                  <a:pt x="516466" y="332458"/>
                  <a:pt x="517613" y="327914"/>
                </a:cubicBezTo>
                <a:cubicBezTo>
                  <a:pt x="520252" y="324847"/>
                  <a:pt x="521571" y="321269"/>
                  <a:pt x="521571" y="317180"/>
                </a:cubicBezTo>
                <a:cubicBezTo>
                  <a:pt x="521571" y="307413"/>
                  <a:pt x="512910" y="298838"/>
                  <a:pt x="495587" y="291454"/>
                </a:cubicBezTo>
                <a:cubicBezTo>
                  <a:pt x="481247" y="285320"/>
                  <a:pt x="468627" y="282253"/>
                  <a:pt x="457729" y="282253"/>
                </a:cubicBezTo>
                <a:close/>
                <a:moveTo>
                  <a:pt x="662744" y="278295"/>
                </a:moveTo>
                <a:cubicBezTo>
                  <a:pt x="633490" y="278295"/>
                  <a:pt x="611693" y="280647"/>
                  <a:pt x="597353" y="285351"/>
                </a:cubicBezTo>
                <a:cubicBezTo>
                  <a:pt x="572917" y="293381"/>
                  <a:pt x="560699" y="308926"/>
                  <a:pt x="560699" y="331985"/>
                </a:cubicBezTo>
                <a:cubicBezTo>
                  <a:pt x="560699" y="348275"/>
                  <a:pt x="568787" y="362099"/>
                  <a:pt x="584963" y="373457"/>
                </a:cubicBezTo>
                <a:cubicBezTo>
                  <a:pt x="591617" y="378046"/>
                  <a:pt x="606760" y="385560"/>
                  <a:pt x="630393" y="396000"/>
                </a:cubicBezTo>
                <a:cubicBezTo>
                  <a:pt x="646568" y="403112"/>
                  <a:pt x="654656" y="409594"/>
                  <a:pt x="654656" y="415445"/>
                </a:cubicBezTo>
                <a:cubicBezTo>
                  <a:pt x="654541" y="424852"/>
                  <a:pt x="642840" y="429556"/>
                  <a:pt x="619551" y="429556"/>
                </a:cubicBezTo>
                <a:cubicBezTo>
                  <a:pt x="614159" y="429556"/>
                  <a:pt x="606473" y="427892"/>
                  <a:pt x="596492" y="424565"/>
                </a:cubicBezTo>
                <a:cubicBezTo>
                  <a:pt x="586512" y="421238"/>
                  <a:pt x="578883" y="419575"/>
                  <a:pt x="573605" y="419575"/>
                </a:cubicBezTo>
                <a:cubicBezTo>
                  <a:pt x="559953" y="419575"/>
                  <a:pt x="553128" y="425311"/>
                  <a:pt x="553128" y="436783"/>
                </a:cubicBezTo>
                <a:cubicBezTo>
                  <a:pt x="553128" y="449288"/>
                  <a:pt x="561732" y="458752"/>
                  <a:pt x="578940" y="465177"/>
                </a:cubicBezTo>
                <a:cubicBezTo>
                  <a:pt x="591559" y="469880"/>
                  <a:pt x="605498" y="472232"/>
                  <a:pt x="620756" y="472232"/>
                </a:cubicBezTo>
                <a:cubicBezTo>
                  <a:pt x="642324" y="472232"/>
                  <a:pt x="660507" y="468160"/>
                  <a:pt x="675306" y="460014"/>
                </a:cubicBezTo>
                <a:cubicBezTo>
                  <a:pt x="693662" y="449804"/>
                  <a:pt x="702839" y="434833"/>
                  <a:pt x="702839" y="415101"/>
                </a:cubicBezTo>
                <a:cubicBezTo>
                  <a:pt x="702839" y="399958"/>
                  <a:pt x="694522" y="386363"/>
                  <a:pt x="677887" y="374317"/>
                </a:cubicBezTo>
                <a:cubicBezTo>
                  <a:pt x="669857" y="368466"/>
                  <a:pt x="654484" y="360321"/>
                  <a:pt x="631769" y="349882"/>
                </a:cubicBezTo>
                <a:cubicBezTo>
                  <a:pt x="615135" y="342310"/>
                  <a:pt x="606817" y="336287"/>
                  <a:pt x="606817" y="331813"/>
                </a:cubicBezTo>
                <a:cubicBezTo>
                  <a:pt x="606817" y="324241"/>
                  <a:pt x="620641" y="320455"/>
                  <a:pt x="648289" y="320455"/>
                </a:cubicBezTo>
                <a:cubicBezTo>
                  <a:pt x="653107" y="320455"/>
                  <a:pt x="657811" y="320857"/>
                  <a:pt x="662400" y="321660"/>
                </a:cubicBezTo>
                <a:cubicBezTo>
                  <a:pt x="664694" y="331182"/>
                  <a:pt x="671520" y="335943"/>
                  <a:pt x="682878" y="335943"/>
                </a:cubicBezTo>
                <a:cubicBezTo>
                  <a:pt x="694006" y="335943"/>
                  <a:pt x="699570" y="325618"/>
                  <a:pt x="699570" y="304968"/>
                </a:cubicBezTo>
                <a:cubicBezTo>
                  <a:pt x="699570" y="294184"/>
                  <a:pt x="695784" y="286785"/>
                  <a:pt x="688212" y="282769"/>
                </a:cubicBezTo>
                <a:cubicBezTo>
                  <a:pt x="682706" y="279787"/>
                  <a:pt x="674216" y="278295"/>
                  <a:pt x="662744" y="278295"/>
                </a:cubicBezTo>
                <a:close/>
                <a:moveTo>
                  <a:pt x="759510" y="186059"/>
                </a:moveTo>
                <a:cubicBezTo>
                  <a:pt x="752627" y="186059"/>
                  <a:pt x="746948" y="188210"/>
                  <a:pt x="742474" y="192512"/>
                </a:cubicBezTo>
                <a:cubicBezTo>
                  <a:pt x="738000" y="196814"/>
                  <a:pt x="735763" y="202292"/>
                  <a:pt x="735763" y="208946"/>
                </a:cubicBezTo>
                <a:cubicBezTo>
                  <a:pt x="735763" y="213879"/>
                  <a:pt x="736021" y="219701"/>
                  <a:pt x="736537" y="226412"/>
                </a:cubicBezTo>
                <a:cubicBezTo>
                  <a:pt x="737054" y="233124"/>
                  <a:pt x="737312" y="238946"/>
                  <a:pt x="737312" y="243879"/>
                </a:cubicBezTo>
                <a:cubicBezTo>
                  <a:pt x="737312" y="260284"/>
                  <a:pt x="737054" y="279184"/>
                  <a:pt x="736537" y="300580"/>
                </a:cubicBezTo>
                <a:cubicBezTo>
                  <a:pt x="736021" y="321975"/>
                  <a:pt x="735763" y="340991"/>
                  <a:pt x="735763" y="357625"/>
                </a:cubicBezTo>
                <a:cubicBezTo>
                  <a:pt x="735763" y="366688"/>
                  <a:pt x="735103" y="380254"/>
                  <a:pt x="733784" y="398323"/>
                </a:cubicBezTo>
                <a:cubicBezTo>
                  <a:pt x="732465" y="416391"/>
                  <a:pt x="731805" y="429957"/>
                  <a:pt x="731805" y="439020"/>
                </a:cubicBezTo>
                <a:cubicBezTo>
                  <a:pt x="731805" y="458293"/>
                  <a:pt x="739893" y="467930"/>
                  <a:pt x="756069" y="467930"/>
                </a:cubicBezTo>
                <a:cubicBezTo>
                  <a:pt x="762952" y="467930"/>
                  <a:pt x="768631" y="465750"/>
                  <a:pt x="773105" y="461391"/>
                </a:cubicBezTo>
                <a:cubicBezTo>
                  <a:pt x="777579" y="457032"/>
                  <a:pt x="779816" y="451525"/>
                  <a:pt x="779816" y="444871"/>
                </a:cubicBezTo>
                <a:cubicBezTo>
                  <a:pt x="779816" y="430301"/>
                  <a:pt x="780390" y="415043"/>
                  <a:pt x="781537" y="399097"/>
                </a:cubicBezTo>
                <a:cubicBezTo>
                  <a:pt x="787502" y="395541"/>
                  <a:pt x="795074" y="390378"/>
                  <a:pt x="804252" y="383610"/>
                </a:cubicBezTo>
                <a:cubicBezTo>
                  <a:pt x="805284" y="384986"/>
                  <a:pt x="814519" y="396745"/>
                  <a:pt x="831957" y="418887"/>
                </a:cubicBezTo>
                <a:cubicBezTo>
                  <a:pt x="843200" y="433112"/>
                  <a:pt x="851632" y="445445"/>
                  <a:pt x="857253" y="455884"/>
                </a:cubicBezTo>
                <a:cubicBezTo>
                  <a:pt x="861957" y="464603"/>
                  <a:pt x="868840" y="468963"/>
                  <a:pt x="877903" y="468963"/>
                </a:cubicBezTo>
                <a:cubicBezTo>
                  <a:pt x="884327" y="468963"/>
                  <a:pt x="890064" y="466754"/>
                  <a:pt x="895111" y="462337"/>
                </a:cubicBezTo>
                <a:cubicBezTo>
                  <a:pt x="900159" y="457921"/>
                  <a:pt x="902683" y="452557"/>
                  <a:pt x="902683" y="446248"/>
                </a:cubicBezTo>
                <a:cubicBezTo>
                  <a:pt x="902683" y="438561"/>
                  <a:pt x="894021" y="423189"/>
                  <a:pt x="876698" y="400130"/>
                </a:cubicBezTo>
                <a:lnTo>
                  <a:pt x="840905" y="354011"/>
                </a:lnTo>
                <a:cubicBezTo>
                  <a:pt x="859605" y="337492"/>
                  <a:pt x="875723" y="321660"/>
                  <a:pt x="889260" y="306517"/>
                </a:cubicBezTo>
                <a:cubicBezTo>
                  <a:pt x="893735" y="301584"/>
                  <a:pt x="895972" y="296479"/>
                  <a:pt x="895972" y="291201"/>
                </a:cubicBezTo>
                <a:cubicBezTo>
                  <a:pt x="895972" y="285006"/>
                  <a:pt x="893505" y="279557"/>
                  <a:pt x="888572" y="274854"/>
                </a:cubicBezTo>
                <a:cubicBezTo>
                  <a:pt x="883639" y="270150"/>
                  <a:pt x="877960" y="267798"/>
                  <a:pt x="871536" y="267798"/>
                </a:cubicBezTo>
                <a:cubicBezTo>
                  <a:pt x="865112" y="267798"/>
                  <a:pt x="859375" y="270322"/>
                  <a:pt x="854328" y="275370"/>
                </a:cubicBezTo>
                <a:cubicBezTo>
                  <a:pt x="822435" y="307148"/>
                  <a:pt x="798688" y="329060"/>
                  <a:pt x="783086" y="341105"/>
                </a:cubicBezTo>
                <a:cubicBezTo>
                  <a:pt x="782971" y="327109"/>
                  <a:pt x="783258" y="311163"/>
                  <a:pt x="783946" y="293266"/>
                </a:cubicBezTo>
                <a:cubicBezTo>
                  <a:pt x="784634" y="274567"/>
                  <a:pt x="784979" y="258391"/>
                  <a:pt x="784979" y="244739"/>
                </a:cubicBezTo>
                <a:cubicBezTo>
                  <a:pt x="784979" y="239691"/>
                  <a:pt x="784692" y="233726"/>
                  <a:pt x="784118" y="226843"/>
                </a:cubicBezTo>
                <a:cubicBezTo>
                  <a:pt x="783544" y="219959"/>
                  <a:pt x="783258" y="213994"/>
                  <a:pt x="783258" y="208946"/>
                </a:cubicBezTo>
                <a:cubicBezTo>
                  <a:pt x="783258" y="202292"/>
                  <a:pt x="781021" y="196814"/>
                  <a:pt x="776546" y="192512"/>
                </a:cubicBezTo>
                <a:cubicBezTo>
                  <a:pt x="772072" y="188210"/>
                  <a:pt x="766394" y="186059"/>
                  <a:pt x="759510" y="186059"/>
                </a:cubicBezTo>
                <a:close/>
                <a:moveTo>
                  <a:pt x="628650" y="0"/>
                </a:moveTo>
                <a:cubicBezTo>
                  <a:pt x="975844" y="0"/>
                  <a:pt x="1257300" y="255869"/>
                  <a:pt x="1257300" y="571500"/>
                </a:cubicBezTo>
                <a:cubicBezTo>
                  <a:pt x="1257300" y="887131"/>
                  <a:pt x="975844" y="1143000"/>
                  <a:pt x="628650" y="1143000"/>
                </a:cubicBezTo>
                <a:cubicBezTo>
                  <a:pt x="281456" y="1143000"/>
                  <a:pt x="0" y="887131"/>
                  <a:pt x="0" y="571500"/>
                </a:cubicBezTo>
                <a:cubicBezTo>
                  <a:pt x="0" y="255869"/>
                  <a:pt x="281456" y="0"/>
                  <a:pt x="628650" y="0"/>
                </a:cubicBezTo>
                <a:close/>
              </a:path>
            </a:pathLst>
          </a:custGeom>
          <a:solidFill>
            <a:srgbClr val="FE82F5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909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8" grpId="0" animBg="1"/>
      <p:bldP spid="49" grpId="0" animBg="1"/>
      <p:bldP spid="51" grpId="0" animBg="1"/>
      <p:bldP spid="57" grpId="0" animBg="1"/>
      <p:bldP spid="58" grpId="0" animBg="1"/>
      <p:bldP spid="59" grpId="0" animBg="1"/>
      <p:bldP spid="60" grpId="0" animBg="1"/>
      <p:bldP spid="6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3271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Sight Word Review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A113B36-C4CF-4385-9F20-3E35DFCF333C}"/>
              </a:ext>
            </a:extLst>
          </p:cNvPr>
          <p:cNvSpPr txBox="1"/>
          <p:nvPr/>
        </p:nvSpPr>
        <p:spPr>
          <a:xfrm>
            <a:off x="1938413" y="4821680"/>
            <a:ext cx="1257300" cy="1143000"/>
          </a:xfrm>
          <a:prstGeom prst="rect">
            <a:avLst/>
          </a:prstGeom>
          <a:solidFill>
            <a:srgbClr val="FE82F5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stop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7E0F427-0FC3-4828-B1A6-447C24E31093}"/>
              </a:ext>
            </a:extLst>
          </p:cNvPr>
          <p:cNvSpPr txBox="1"/>
          <p:nvPr/>
        </p:nvSpPr>
        <p:spPr>
          <a:xfrm>
            <a:off x="1897284" y="1791350"/>
            <a:ext cx="1257300" cy="1143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her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86E77BB-1721-43E7-80B2-1F956C981908}"/>
              </a:ext>
            </a:extLst>
          </p:cNvPr>
          <p:cNvSpPr txBox="1"/>
          <p:nvPr/>
        </p:nvSpPr>
        <p:spPr>
          <a:xfrm>
            <a:off x="3691966" y="1791350"/>
            <a:ext cx="1257300" cy="1143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put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5F276A4-B0F1-44EC-A2CF-586FEDE63629}"/>
              </a:ext>
            </a:extLst>
          </p:cNvPr>
          <p:cNvSpPr txBox="1"/>
          <p:nvPr/>
        </p:nvSpPr>
        <p:spPr>
          <a:xfrm>
            <a:off x="5360768" y="1737349"/>
            <a:ext cx="1257300" cy="1143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an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EBC7A4E-3770-4542-86BC-B6F0C0CF1821}"/>
              </a:ext>
            </a:extLst>
          </p:cNvPr>
          <p:cNvSpPr txBox="1"/>
          <p:nvPr/>
        </p:nvSpPr>
        <p:spPr>
          <a:xfrm>
            <a:off x="5445519" y="4777751"/>
            <a:ext cx="1257300" cy="1143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any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A57545B-E462-4092-BB75-ED280338E56B}"/>
              </a:ext>
            </a:extLst>
          </p:cNvPr>
          <p:cNvSpPr txBox="1"/>
          <p:nvPr/>
        </p:nvSpPr>
        <p:spPr>
          <a:xfrm>
            <a:off x="1897284" y="3306515"/>
            <a:ext cx="1257300" cy="1143000"/>
          </a:xfrm>
          <a:prstGeom prst="rect">
            <a:avLst/>
          </a:prstGeom>
          <a:solidFill>
            <a:srgbClr val="9D6D54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him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35CD9B2-0428-4D93-BB58-553104290C0C}"/>
              </a:ext>
            </a:extLst>
          </p:cNvPr>
          <p:cNvSpPr txBox="1"/>
          <p:nvPr/>
        </p:nvSpPr>
        <p:spPr>
          <a:xfrm>
            <a:off x="3761475" y="3284550"/>
            <a:ext cx="1257300" cy="1143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some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6852028-A52F-43F8-9A21-DA9F45718DF0}"/>
              </a:ext>
            </a:extLst>
          </p:cNvPr>
          <p:cNvSpPr txBox="1"/>
          <p:nvPr/>
        </p:nvSpPr>
        <p:spPr>
          <a:xfrm>
            <a:off x="5360768" y="3257550"/>
            <a:ext cx="1257300" cy="11430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how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452DCBC-7CFB-4187-9D61-6F745C72173C}"/>
              </a:ext>
            </a:extLst>
          </p:cNvPr>
          <p:cNvSpPr txBox="1"/>
          <p:nvPr/>
        </p:nvSpPr>
        <p:spPr>
          <a:xfrm>
            <a:off x="3691966" y="4821680"/>
            <a:ext cx="12573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hurt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55" grpId="0" animBg="1"/>
      <p:bldP spid="56" grpId="0" animBg="1"/>
      <p:bldP spid="62" grpId="0" animBg="1"/>
      <p:bldP spid="63" grpId="0" animBg="1"/>
      <p:bldP spid="64" grpId="0" animBg="1"/>
      <p:bldP spid="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Main Idea and Details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56CE6B-476A-4D7F-AAFC-26200DA9EB55}"/>
              </a:ext>
            </a:extLst>
          </p:cNvPr>
          <p:cNvSpPr txBox="1"/>
          <p:nvPr/>
        </p:nvSpPr>
        <p:spPr>
          <a:xfrm>
            <a:off x="816428" y="1969148"/>
            <a:ext cx="7733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Comic Sans MS" panose="030F0702030302020204" pitchFamily="66" charset="0"/>
              </a:rPr>
              <a:t>Main Idea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887162-6D7F-4762-B62A-485ECC57DB9D}"/>
              </a:ext>
            </a:extLst>
          </p:cNvPr>
          <p:cNvSpPr txBox="1"/>
          <p:nvPr/>
        </p:nvSpPr>
        <p:spPr>
          <a:xfrm>
            <a:off x="594359" y="3078388"/>
            <a:ext cx="79552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0" dirty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main idea is what the story is mostly about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5AAE797-B542-443C-9E2D-04F515F6E17A}"/>
              </a:ext>
            </a:extLst>
          </p:cNvPr>
          <p:cNvSpPr txBox="1"/>
          <p:nvPr/>
        </p:nvSpPr>
        <p:spPr>
          <a:xfrm>
            <a:off x="594361" y="1969148"/>
            <a:ext cx="7733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Comic Sans MS" panose="030F0702030302020204" pitchFamily="66" charset="0"/>
              </a:rPr>
              <a:t>Details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082F7E-A71D-4F85-8B52-A5460136B86C}"/>
              </a:ext>
            </a:extLst>
          </p:cNvPr>
          <p:cNvSpPr txBox="1"/>
          <p:nvPr/>
        </p:nvSpPr>
        <p:spPr>
          <a:xfrm>
            <a:off x="816428" y="3106678"/>
            <a:ext cx="79552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Details explain more about the main idea</a:t>
            </a:r>
            <a:endParaRPr lang="en-US" sz="4400" dirty="0">
              <a:solidFill>
                <a:srgbClr val="7030A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492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1" grpId="0"/>
      <p:bldP spid="11" grpId="1"/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Main Idea and Details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 descr="Snake with solid fill">
            <a:extLst>
              <a:ext uri="{FF2B5EF4-FFF2-40B4-BE49-F238E27FC236}">
                <a16:creationId xmlns:a16="http://schemas.microsoft.com/office/drawing/2014/main" id="{759C12F4-F86D-4F25-8013-6E84C98C9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 bwMode="auto">
          <a:xfrm>
            <a:off x="2190750" y="1047750"/>
            <a:ext cx="47625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E40DBB6B-3DB8-4EB9-B18F-CC48EA2C16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6679004" y="676894"/>
            <a:ext cx="6269429" cy="50155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6188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12252</TotalTime>
  <Words>854</Words>
  <Application>Microsoft Office PowerPoint</Application>
  <PresentationFormat>On-screen Show (4:3)</PresentationFormat>
  <Paragraphs>87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Comic Sans MS</vt:lpstr>
      <vt:lpstr>Roboto</vt:lpstr>
      <vt:lpstr>Symbol</vt:lpstr>
      <vt:lpstr>Office Theme</vt:lpstr>
      <vt:lpstr>Super Snazzy Review</vt:lpstr>
      <vt:lpstr>S-blend Review</vt:lpstr>
      <vt:lpstr>S-blend Practice</vt:lpstr>
      <vt:lpstr>S-blend Practice</vt:lpstr>
      <vt:lpstr>S-blend Review</vt:lpstr>
      <vt:lpstr>Sight Word Review </vt:lpstr>
      <vt:lpstr>Sight Word Review </vt:lpstr>
      <vt:lpstr>Main Idea and Details </vt:lpstr>
      <vt:lpstr>Main Idea and Details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213</cp:revision>
  <dcterms:created xsi:type="dcterms:W3CDTF">2012-04-20T18:25:02Z</dcterms:created>
  <dcterms:modified xsi:type="dcterms:W3CDTF">2021-08-06T19:51:28Z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A2ACA53A-DA4D-457C-9265-8962926DF257</vt:lpwstr>
  </property>
  <property fmtid="{D5CDD505-2E9C-101B-9397-08002B2CF9AE}" pid="3" name="ArticulatePath">
    <vt:lpwstr>ELA 1_Module 3_AP</vt:lpwstr>
  </property>
</Properties>
</file>