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29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D96EC-7B69-783F-4C8A-6663A0E531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29B66D-4323-1204-7BF9-D49510C6E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C2CE0-C6C4-2199-6D2F-07764CF9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56CE3-43A4-B085-1ACE-E700AA51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A44C0-6CD6-7A95-D7E3-613504E4A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8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9A37A-79C8-DE37-1390-5619F000C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A4191B-BD6A-0671-79FB-297BEF427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66424-2FFB-B2AE-B286-7CD2289AD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0F9FE-5BD2-C422-2BD4-18EE370CE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BDA69-884F-6F6C-A117-801F051E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8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81B877-E3F9-9311-74AA-BD4B8FCDA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5E8DB7-76A9-FBD1-EDE6-44CDA1EEF8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3C63B-096E-D352-F963-60FA01BEE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AB122-C0A6-5697-10DA-C45DE391B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E996E-4A04-9440-302E-2A8C96A5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3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E1905-9303-F78E-800F-13DA91780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65036-B049-5CBB-8D1B-24F1EC08B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05416-7881-2364-47B1-2CA65EEC6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C5093-E70E-46C0-73AA-C8CD85E60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01EF9-3FD0-4DD6-C76E-0675D54C8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6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A957F-AD44-1384-D378-06E011B1C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9319C-5DE5-9A1F-24D0-91D0DF75C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10F61-B9AA-5F6C-0181-1685F2C51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6A0DC-B112-BD53-35CC-04AD4B050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4AE7C-7729-F8AC-8ABD-3AFB3522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5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19F9B-3050-0119-7904-9FAAD8F29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A36B7-389D-B4A1-6868-0339857CC2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9F1CA-5F84-28C8-1D02-59CAE8F72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8A6D22-07AC-E4D5-1760-BD7D2AB63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C4B0A2-5FE6-DC69-E11B-4FFA4FCC9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1D7BB4-F790-F245-C880-DC7D9A887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1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878C4-6848-E682-E973-1D7C07B98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A8D81-759E-60B2-D168-C57122542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343C96-3A9E-F5CB-0BC0-7A422E7B1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15DE8B-55CC-B5F4-771F-DDB863EF31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BDF72E-2CBF-4129-A8CE-1C496CF6F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6FA4E9-0B24-18D8-62D0-DD877915A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DB16C3-157A-FB10-7653-90B66A10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354BE-940B-254C-2298-4C70B7AB6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2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37339-F8CD-CE40-7D48-46BCABDC6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01B910-1F36-DCAE-51AB-AFC17EF2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2C06A-A5F6-A106-6E0F-32F15BE40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C28A42-A504-EB05-B9BE-C9F8B253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11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FD9F2D-61AE-BA2F-65E1-5D1B31EA7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CA3ECF-B4C9-FC8F-C5AD-8CBEA6B93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6B63BC-3CB7-9FE5-01F1-B46683EE2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24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535F2-F50C-31C4-93BD-E54973848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46B48-D3F8-BE40-CAC5-FDFE8563B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385148-DEE4-EF31-6B2F-1EA5CE247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E7C37-B0F6-3838-0FD2-90767E232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3394E-BB7F-4559-998F-31C45311E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B4EBB7-3201-4B26-0DE3-76225DBF2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77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8826-82ED-3650-E208-9D2F6486C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EADF10-A28B-BE32-F1C1-316A152D2A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FC971-1D94-E7E7-C287-C6AC77D67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6C554-9D8F-ECC0-9EE9-81C0BB0CB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9CC3D0-DC72-BE2C-4394-C525103B5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BF7C9-3FB0-5EC8-712F-0D4D0484D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5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0D4FA-4F83-B119-60EC-E14FBA846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A6F7E-B384-9AA1-2F87-44703C9FD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DA8A7-D1F1-C604-7814-896A20035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983C8-66C1-476C-8E51-07FCE5D6E727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F188A-E758-CAC5-6979-C1189B141C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5D8AB-FF76-E664-9917-C903A7DD2D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10D0A-C3D4-4407-8F48-84DEB9EE9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3417C2-6206-9228-3A3D-99831DF779CF}"/>
              </a:ext>
            </a:extLst>
          </p:cNvPr>
          <p:cNvSpPr txBox="1"/>
          <p:nvPr/>
        </p:nvSpPr>
        <p:spPr>
          <a:xfrm>
            <a:off x="837156" y="2217410"/>
            <a:ext cx="3338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F10649-68E2-3530-5CD1-F838616BC24D}"/>
              </a:ext>
            </a:extLst>
          </p:cNvPr>
          <p:cNvSpPr txBox="1"/>
          <p:nvPr/>
        </p:nvSpPr>
        <p:spPr>
          <a:xfrm>
            <a:off x="837157" y="4580662"/>
            <a:ext cx="3338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CC3CB7-B86F-DE28-39AB-3008075FCD49}"/>
              </a:ext>
            </a:extLst>
          </p:cNvPr>
          <p:cNvSpPr txBox="1"/>
          <p:nvPr/>
        </p:nvSpPr>
        <p:spPr>
          <a:xfrm>
            <a:off x="8076733" y="2277338"/>
            <a:ext cx="3338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Type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894841-157E-C36C-726E-FCCCAA667D79}"/>
              </a:ext>
            </a:extLst>
          </p:cNvPr>
          <p:cNvSpPr txBox="1"/>
          <p:nvPr/>
        </p:nvSpPr>
        <p:spPr>
          <a:xfrm>
            <a:off x="7961858" y="4580662"/>
            <a:ext cx="3338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Type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1DCC13-03DC-F6AF-4B70-41D1A462B452}"/>
              </a:ext>
            </a:extLst>
          </p:cNvPr>
          <p:cNvSpPr txBox="1"/>
          <p:nvPr/>
        </p:nvSpPr>
        <p:spPr>
          <a:xfrm>
            <a:off x="4904892" y="2956997"/>
            <a:ext cx="23699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4148631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Frederick Javalera</cp:lastModifiedBy>
  <cp:revision>2</cp:revision>
  <dcterms:created xsi:type="dcterms:W3CDTF">2022-06-29T23:21:31Z</dcterms:created>
  <dcterms:modified xsi:type="dcterms:W3CDTF">2022-06-29T23:27:03Z</dcterms:modified>
</cp:coreProperties>
</file>