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68" d="100"/>
          <a:sy n="68" d="100"/>
        </p:scale>
        <p:origin x="23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50BC6-377D-3339-E8B3-ED55217B6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96964-7FCC-CDF3-BA71-BD27C0329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7D97B-4D1C-3270-7ABD-93893805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7D958-36BC-FB2A-4A40-1B549984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AB035-CB1E-0FC1-F3B7-83DFD98F3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6FAEE-C17F-641A-30DC-B44681FFA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E44024-0109-1BC5-E2F6-F2441798C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EF50-FDD6-50FF-836B-D98E0C597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C9ABF-FBDF-25E5-7681-400A809CD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9BF1A-86AF-75DD-EB45-741FE0C8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1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A02E56-78A5-8BD4-3B42-3D5F7152CC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6F13E-EB03-CE36-3232-0567E8501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55F6E-5A4C-0979-BB1D-FD43B103F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35A88-D468-3A07-5C9A-10DAC1D97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EC759-77D4-97FC-3642-A7176D1F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9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F1AB9-0FDA-4FF1-BEED-A3A1073C6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A514B-1F05-CBAB-41B4-65962AE42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26CB6-6A1C-E5A2-48D9-E149F17A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4AA69-F872-5BF1-A251-842E3283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D35D1-D756-F172-F60D-A43AB0BB3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53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C3282-93CD-9928-1700-30F952ED8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9C849-24C8-E94A-D4E9-675A281D6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0D7D9-64CB-9857-19E7-1F471484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E6252-65BD-3AEC-DA83-F873D75F6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0842B-1641-0092-4A60-95D5B6F6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4F64-D908-37B4-2098-AFF793E78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BEDF9-75A2-F84C-725E-BC303AFB35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94885-B3D4-299E-A85B-CA97BEE27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9C9C3-7BD3-257C-7D1C-C86121BD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8A9B5-A994-2DEA-A7AF-58ED69E2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573FE-C80D-1A46-9064-B88EDE64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5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F1C6-A4CA-AA1C-6824-D6F438270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E3D76-388D-AA86-165F-EFC384AB3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3A27F-250F-F6F5-AAAE-2C3C0A4CE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CE945-81EA-76A6-C0C8-54802F5DE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3A5DA9-157E-033C-AD2A-1C7EC1682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139FBB-2D10-BC6A-2C85-41E604C6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D93F05-4F1F-1915-15DB-5BF10122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22FC1-2CA6-3321-3247-97D8000B0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5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E941C-A471-7B4D-5603-5274484BD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B03502-9CF9-8777-1942-F5A911E5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52956D-539A-4C1A-EF6B-794C950E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FCF7E8-2977-4812-AA98-44F890B03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4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AB689-4BFB-1232-A69D-E24BFF98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7959B1-3A9E-EAB6-793E-9A6E35F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D6B9C-1E60-D3BC-A309-E285C5C5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DD0E6-18BB-1343-5636-BF29D240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1518E-3C1A-CFD9-3A1C-8EC0E30F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73814-F645-CD68-726B-EE7806606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F02B7B-24B4-FD0B-3DC8-5A3198344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F310E-5425-62AF-4509-7F03E203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E7C78-550B-F4A7-0D00-66EBBFC6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4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AC819-8CD6-7FDF-0929-2E9F9DAE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986F7E-0155-9947-5682-F098CA42A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9317B7-7176-7642-B751-876707CD0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F73A-CD70-E20E-CB58-615CBE1A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1BEB8-4D36-3989-6F78-8CDA52F0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1A21C-3F39-D1CE-73AC-9737BB707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7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2B66E5-5F45-6D3D-5FD7-7419F8F2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66265-D930-9432-F46E-8088318D3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BA5CD-EB5A-99D4-18D8-28DEE6037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CBF4B-5893-4912-827F-8D3F2769AB0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9CFF-2960-B981-51B6-1A96FAAEA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CC6EA-BC9C-9EC2-6919-DE60B8354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78B1-32C2-4757-9579-1F02608E2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5826F4F-2A36-34CE-42E3-7498E9277796}"/>
              </a:ext>
            </a:extLst>
          </p:cNvPr>
          <p:cNvSpPr txBox="1"/>
          <p:nvPr/>
        </p:nvSpPr>
        <p:spPr>
          <a:xfrm flipH="1">
            <a:off x="646810" y="2495395"/>
            <a:ext cx="307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5DC68A-1149-3ADC-6BB8-5AE9DDE48333}"/>
              </a:ext>
            </a:extLst>
          </p:cNvPr>
          <p:cNvSpPr txBox="1"/>
          <p:nvPr/>
        </p:nvSpPr>
        <p:spPr>
          <a:xfrm flipH="1">
            <a:off x="4500848" y="2492561"/>
            <a:ext cx="307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FED31-2F02-2A16-166E-74FADD21CE12}"/>
              </a:ext>
            </a:extLst>
          </p:cNvPr>
          <p:cNvSpPr txBox="1"/>
          <p:nvPr/>
        </p:nvSpPr>
        <p:spPr>
          <a:xfrm flipH="1">
            <a:off x="8354886" y="2492561"/>
            <a:ext cx="307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64198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1</cp:revision>
  <dcterms:created xsi:type="dcterms:W3CDTF">2022-07-01T13:39:19Z</dcterms:created>
  <dcterms:modified xsi:type="dcterms:W3CDTF">2022-07-01T13:48:52Z</dcterms:modified>
</cp:coreProperties>
</file>